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5" r:id="rId2"/>
    <p:sldId id="299" r:id="rId3"/>
    <p:sldId id="273" r:id="rId4"/>
    <p:sldId id="300" r:id="rId5"/>
    <p:sldId id="297" r:id="rId6"/>
    <p:sldId id="259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IBM Plex Sans Light" panose="020B0403050203000203" pitchFamily="34" charset="0"/>
      <p:regular r:id="rId18"/>
      <p:bold r:id="rId19"/>
      <p:italic r:id="rId20"/>
      <p:boldItalic r:id="rId21"/>
    </p:embeddedFont>
    <p:embeddedFont>
      <p:font typeface="IBM Plex Serif" panose="02060503050406000203" pitchFamily="18" charset="-94"/>
      <p:regular r:id="rId22"/>
      <p:bold r:id="rId23"/>
      <p:italic r:id="rId24"/>
      <p:boldItalic r:id="rId25"/>
    </p:embeddedFont>
    <p:embeddedFont>
      <p:font typeface="Montserrat" panose="00000500000000000000" pitchFamily="2" charset="-94"/>
      <p:regular r:id="rId26"/>
      <p:bold r:id="rId27"/>
      <p:italic r:id="rId28"/>
      <p:bold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655"/>
    <a:srgbClr val="2E8E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E07316-B8BA-47CC-BA46-A0E478E77339}">
  <a:tblStyle styleId="{3AE07316-B8BA-47CC-BA46-A0E478E773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3AF6A4-73C8-4E4C-92FF-C5830FCBCCB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74" autoAdjust="0"/>
  </p:normalViewPr>
  <p:slideViewPr>
    <p:cSldViewPr snapToGrid="0">
      <p:cViewPr varScale="1">
        <p:scale>
          <a:sx n="98" d="100"/>
          <a:sy n="98" d="100"/>
        </p:scale>
        <p:origin x="49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7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21" Type="http://schemas.openxmlformats.org/officeDocument/2006/relationships/font" Target="fonts/font1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viewProps" Target="viewProps.xml"/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829A8492-FDA4-42FC-B8CA-BAB22D16C1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62A8AD7-35F2-4E42-842C-E2737DCAD6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F19DB-6CA5-4D00-83C9-950447269598}" type="datetimeFigureOut">
              <a:rPr lang="tr-TR" smtClean="0"/>
              <a:t>28.01.2022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A440BCE-6799-450D-8B52-7700036792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491B847-2680-4F07-B7C3-DB1E28B408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ABDDE-F527-4333-813B-4C553F6D451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79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08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933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84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5A667B"/>
            </a:gs>
            <a:gs pos="100000">
              <a:srgbClr val="26282D"/>
            </a:gs>
          </a:gsLst>
          <a:lin ang="10800025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1512573" y="0"/>
            <a:ext cx="2410110" cy="5143500"/>
            <a:chOff x="1511923" y="0"/>
            <a:chExt cx="2410110" cy="5143500"/>
          </a:xfrm>
        </p:grpSpPr>
        <p:sp>
          <p:nvSpPr>
            <p:cNvPr id="25" name="Google Shape;25;p3"/>
            <p:cNvSpPr/>
            <p:nvPr/>
          </p:nvSpPr>
          <p:spPr>
            <a:xfrm flipH="1">
              <a:off x="1818434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1061523" y="0"/>
            <a:ext cx="2326044" cy="5143500"/>
            <a:chOff x="1060873" y="0"/>
            <a:chExt cx="2326044" cy="5143500"/>
          </a:xfrm>
        </p:grpSpPr>
        <p:sp>
          <p:nvSpPr>
            <p:cNvPr id="28" name="Google Shape;28;p3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7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0" y="-650"/>
            <a:ext cx="2914867" cy="5145500"/>
            <a:chOff x="-650" y="-650"/>
            <a:chExt cx="2914867" cy="5145500"/>
          </a:xfrm>
        </p:grpSpPr>
        <p:sp>
          <p:nvSpPr>
            <p:cNvPr id="31" name="Google Shape;31;p3"/>
            <p:cNvSpPr/>
            <p:nvPr/>
          </p:nvSpPr>
          <p:spPr>
            <a:xfrm flipH="1">
              <a:off x="8106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74000"/>
                </a:schemeClr>
              </a:outerShdw>
            </a:effectLst>
          </p:spPr>
        </p:sp>
      </p:grpSp>
      <p:grpSp>
        <p:nvGrpSpPr>
          <p:cNvPr id="33" name="Google Shape;33;p3"/>
          <p:cNvGrpSpPr/>
          <p:nvPr/>
        </p:nvGrpSpPr>
        <p:grpSpPr>
          <a:xfrm>
            <a:off x="0" y="0"/>
            <a:ext cx="2360592" cy="5145650"/>
            <a:chOff x="-650" y="0"/>
            <a:chExt cx="2360592" cy="5145650"/>
          </a:xfrm>
        </p:grpSpPr>
        <p:sp>
          <p:nvSpPr>
            <p:cNvPr id="34" name="Google Shape;34;p3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650" y="0"/>
              <a:ext cx="2054075" cy="5145650"/>
            </a:xfrm>
            <a:custGeom>
              <a:avLst/>
              <a:gdLst/>
              <a:ahLst/>
              <a:cxnLst/>
              <a:rect l="l" t="t" r="r" b="b"/>
              <a:pathLst>
                <a:path w="82163" h="205826" extrusionOk="0">
                  <a:moveTo>
                    <a:pt x="0" y="205743"/>
                  </a:moveTo>
                  <a:lnTo>
                    <a:pt x="26" y="0"/>
                  </a:lnTo>
                  <a:lnTo>
                    <a:pt x="82163" y="0"/>
                  </a:lnTo>
                  <a:lnTo>
                    <a:pt x="42659" y="2058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2596600" y="2011738"/>
            <a:ext cx="5861700" cy="635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2596600" y="2744165"/>
            <a:ext cx="5861700" cy="3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over color">
  <p:cSld name="TITLE_AND_BODY_1">
    <p:bg>
      <p:bgPr>
        <a:gradFill>
          <a:gsLst>
            <a:gs pos="0">
              <a:schemeClr val="lt1"/>
            </a:gs>
            <a:gs pos="18000">
              <a:schemeClr val="lt1"/>
            </a:gs>
            <a:gs pos="39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/>
          <p:nvPr/>
        </p:nvSpPr>
        <p:spPr>
          <a:xfrm flipH="1">
            <a:off x="4098548" y="0"/>
            <a:ext cx="2103600" cy="5143500"/>
          </a:xfrm>
          <a:prstGeom prst="parallelogram">
            <a:avLst>
              <a:gd name="adj" fmla="val 46349"/>
            </a:avLst>
          </a:prstGeom>
          <a:gradFill>
            <a:gsLst>
              <a:gs pos="0">
                <a:schemeClr val="lt1"/>
              </a:gs>
              <a:gs pos="7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3647498" y="0"/>
            <a:ext cx="2103600" cy="5143500"/>
          </a:xfrm>
          <a:prstGeom prst="parallelogram">
            <a:avLst>
              <a:gd name="adj" fmla="val 46349"/>
            </a:avLst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6"/>
          <p:cNvGrpSpPr/>
          <p:nvPr/>
        </p:nvGrpSpPr>
        <p:grpSpPr>
          <a:xfrm>
            <a:off x="2585975" y="-650"/>
            <a:ext cx="2838667" cy="5145500"/>
            <a:chOff x="-650" y="-650"/>
            <a:chExt cx="2838667" cy="5145500"/>
          </a:xfrm>
        </p:grpSpPr>
        <p:sp>
          <p:nvSpPr>
            <p:cNvPr id="74" name="Google Shape;74;p6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650" y="-650"/>
              <a:ext cx="2492350" cy="5145500"/>
            </a:xfrm>
            <a:custGeom>
              <a:avLst/>
              <a:gdLst/>
              <a:ahLst/>
              <a:cxnLst/>
              <a:rect l="l" t="t" r="r" b="b"/>
              <a:pathLst>
                <a:path w="99694" h="205820" extrusionOk="0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76" name="Google Shape;76;p6"/>
          <p:cNvGrpSpPr/>
          <p:nvPr/>
        </p:nvGrpSpPr>
        <p:grpSpPr>
          <a:xfrm>
            <a:off x="0" y="-6575"/>
            <a:ext cx="4946567" cy="5153775"/>
            <a:chOff x="-2586625" y="-6575"/>
            <a:chExt cx="4946567" cy="5153775"/>
          </a:xfrm>
        </p:grpSpPr>
        <p:sp>
          <p:nvSpPr>
            <p:cNvPr id="77" name="Google Shape;77;p6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2586625" y="-6575"/>
              <a:ext cx="4640050" cy="5153775"/>
            </a:xfrm>
            <a:custGeom>
              <a:avLst/>
              <a:gdLst/>
              <a:ahLst/>
              <a:cxnLst/>
              <a:rect l="l" t="t" r="r" b="b"/>
              <a:pathLst>
                <a:path w="185602" h="206151" extrusionOk="0">
                  <a:moveTo>
                    <a:pt x="263" y="206151"/>
                  </a:moveTo>
                  <a:lnTo>
                    <a:pt x="0" y="0"/>
                  </a:lnTo>
                  <a:lnTo>
                    <a:pt x="185602" y="263"/>
                  </a:lnTo>
                  <a:lnTo>
                    <a:pt x="146098" y="20608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509350" y="836000"/>
            <a:ext cx="31851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>
            <a:off x="509350" y="1506350"/>
            <a:ext cx="3185100" cy="28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60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8"/>
          <p:cNvGrpSpPr/>
          <p:nvPr/>
        </p:nvGrpSpPr>
        <p:grpSpPr>
          <a:xfrm>
            <a:off x="598623" y="0"/>
            <a:ext cx="2486310" cy="5143500"/>
            <a:chOff x="1511923" y="0"/>
            <a:chExt cx="2486310" cy="5143500"/>
          </a:xfrm>
        </p:grpSpPr>
        <p:sp>
          <p:nvSpPr>
            <p:cNvPr id="101" name="Google Shape;101;p8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04" name="Google Shape;104;p8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8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07" name="Google Shape;107;p8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09" name="Google Shape;109;p8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10" name="Google Shape;110;p8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12" name="Google Shape;112;p8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1702200" cy="291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marL="914400" lvl="1" indent="-33655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marL="1371600" lvl="2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2"/>
          </p:nvPr>
        </p:nvSpPr>
        <p:spPr>
          <a:xfrm>
            <a:off x="4857876" y="1506350"/>
            <a:ext cx="1702200" cy="291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marL="914400" lvl="1" indent="-33655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marL="1371600" lvl="2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3"/>
          </p:nvPr>
        </p:nvSpPr>
        <p:spPr>
          <a:xfrm>
            <a:off x="6738851" y="1506350"/>
            <a:ext cx="1702200" cy="291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marL="914400" lvl="1" indent="-33655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marL="1371600" lvl="2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9"/>
          <p:cNvGrpSpPr/>
          <p:nvPr/>
        </p:nvGrpSpPr>
        <p:grpSpPr>
          <a:xfrm>
            <a:off x="598623" y="0"/>
            <a:ext cx="2486310" cy="5143500"/>
            <a:chOff x="1511923" y="0"/>
            <a:chExt cx="2486310" cy="5143500"/>
          </a:xfrm>
        </p:grpSpPr>
        <p:sp>
          <p:nvSpPr>
            <p:cNvPr id="119" name="Google Shape;119;p9"/>
            <p:cNvSpPr/>
            <p:nvPr/>
          </p:nvSpPr>
          <p:spPr>
            <a:xfrm flipH="1">
              <a:off x="1894634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9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22" name="Google Shape;122;p9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name="adj" fmla="val 46349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9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25" name="Google Shape;125;p9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17598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456100" y="0"/>
              <a:ext cx="2035600" cy="5144925"/>
            </a:xfrm>
            <a:custGeom>
              <a:avLst/>
              <a:gdLst/>
              <a:ahLst/>
              <a:cxnLst/>
              <a:rect l="l" t="t" r="r" b="b"/>
              <a:pathLst>
                <a:path w="81424" h="205797" extrusionOk="0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algn="bl" rotWithShape="0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27" name="Google Shape;127;p9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28" name="Google Shape;128;p9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name="adj" fmla="val 75274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27500" y="0"/>
              <a:ext cx="1825925" cy="5145275"/>
            </a:xfrm>
            <a:custGeom>
              <a:avLst/>
              <a:gdLst/>
              <a:ahLst/>
              <a:cxnLst/>
              <a:rect l="l" t="t" r="r" b="b"/>
              <a:pathLst>
                <a:path w="73037" h="205811" extrusionOk="0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algn="bl" rotWithShape="0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30" name="Google Shape;130;p9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chemeClr val="lt2"/>
            </a:gs>
            <a:gs pos="100000">
              <a:schemeClr val="lt2"/>
            </a:gs>
          </a:gsLst>
          <a:lin ang="10800025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sz="28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▸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▹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28600" y="4718604"/>
            <a:ext cx="3699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BEF46F77-7F7F-464C-ACA1-6EEEC53D5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97" y="1471280"/>
            <a:ext cx="3258025" cy="9290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/>
          <p:nvPr/>
        </p:nvSpPr>
        <p:spPr>
          <a:xfrm rot="10136228">
            <a:off x="7649274" y="3627244"/>
            <a:ext cx="1350802" cy="5777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B900">
                  <a:alpha val="0"/>
                </a:srgb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0"/>
          <p:cNvSpPr/>
          <p:nvPr/>
        </p:nvSpPr>
        <p:spPr>
          <a:xfrm rot="711236" flipH="1">
            <a:off x="6382408" y="3627326"/>
            <a:ext cx="1350909" cy="576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30"/>
          <p:cNvGrpSpPr/>
          <p:nvPr/>
        </p:nvGrpSpPr>
        <p:grpSpPr>
          <a:xfrm>
            <a:off x="6850838" y="3683430"/>
            <a:ext cx="1712700" cy="1080230"/>
            <a:chOff x="3021975" y="2805087"/>
            <a:chExt cx="1712700" cy="1080230"/>
          </a:xfrm>
        </p:grpSpPr>
        <p:sp>
          <p:nvSpPr>
            <p:cNvPr id="356" name="Google Shape;356;p30"/>
            <p:cNvSpPr/>
            <p:nvPr/>
          </p:nvSpPr>
          <p:spPr>
            <a:xfrm rot="19810524">
              <a:off x="3798091" y="2805087"/>
              <a:ext cx="160451" cy="1604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3021975" y="3111545"/>
              <a:ext cx="1712700" cy="703500"/>
            </a:xfrm>
            <a:prstGeom prst="roundRect">
              <a:avLst>
                <a:gd name="adj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 txBox="1"/>
            <p:nvPr/>
          </p:nvSpPr>
          <p:spPr>
            <a:xfrm>
              <a:off x="3066225" y="3260717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tr-TR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İlk yerel temsilci firma</a:t>
              </a:r>
              <a:endParaRPr sz="1200" b="1" dirty="0">
                <a:solidFill>
                  <a:schemeClr val="dk1"/>
                </a:solidFill>
                <a:latin typeface="Calibri" panose="020F0502020204030204" pitchFamily="34" charset="0"/>
                <a:ea typeface="IBM Plex Sans Light"/>
                <a:cs typeface="Calibri" panose="020F0502020204030204" pitchFamily="34" charset="0"/>
                <a:sym typeface="IBM Plex Sans Light"/>
              </a:endParaRPr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3833325" y="3049148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30"/>
          <p:cNvSpPr/>
          <p:nvPr/>
        </p:nvSpPr>
        <p:spPr>
          <a:xfrm rot="-711236">
            <a:off x="5108283" y="3627326"/>
            <a:ext cx="1350909" cy="576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30"/>
          <p:cNvGrpSpPr/>
          <p:nvPr/>
        </p:nvGrpSpPr>
        <p:grpSpPr>
          <a:xfrm>
            <a:off x="5564025" y="2605579"/>
            <a:ext cx="1712700" cy="996777"/>
            <a:chOff x="1637475" y="1219942"/>
            <a:chExt cx="1712700" cy="996777"/>
          </a:xfrm>
        </p:grpSpPr>
        <p:sp>
          <p:nvSpPr>
            <p:cNvPr id="362" name="Google Shape;362;p30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name="adj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0"/>
            <p:cNvSpPr txBox="1"/>
            <p:nvPr/>
          </p:nvSpPr>
          <p:spPr>
            <a:xfrm>
              <a:off x="1681725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tr-TR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İlk yerel KAM ürün ve hizmet geliştirici firma</a:t>
              </a:r>
              <a:endParaRPr sz="1200" b="1" dirty="0">
                <a:solidFill>
                  <a:schemeClr val="dk1"/>
                </a:solidFill>
                <a:latin typeface="Calibri" panose="020F0502020204030204" pitchFamily="34" charset="0"/>
                <a:ea typeface="IBM Plex Sans Light"/>
                <a:cs typeface="Calibri" panose="020F0502020204030204" pitchFamily="34" charset="0"/>
                <a:sym typeface="IBM Plex Sans Light"/>
              </a:endParaRPr>
            </a:p>
          </p:txBody>
        </p:sp>
        <p:sp>
          <p:nvSpPr>
            <p:cNvPr id="366" name="Google Shape;366;p30"/>
            <p:cNvSpPr/>
            <p:nvPr/>
          </p:nvSpPr>
          <p:spPr>
            <a:xfrm rot="19810524">
              <a:off x="2410765" y="2056268"/>
              <a:ext cx="160451" cy="1604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30"/>
          <p:cNvSpPr txBox="1">
            <a:spLocks noGrp="1"/>
          </p:cNvSpPr>
          <p:nvPr>
            <p:ph type="title"/>
          </p:nvPr>
        </p:nvSpPr>
        <p:spPr>
          <a:xfrm>
            <a:off x="2976899" y="836000"/>
            <a:ext cx="2248981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Hakkımızda</a:t>
            </a:r>
            <a:endParaRPr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" name="Google Shape;369;p30"/>
          <p:cNvSpPr/>
          <p:nvPr/>
        </p:nvSpPr>
        <p:spPr>
          <a:xfrm rot="711236" flipH="1">
            <a:off x="3791608" y="3627326"/>
            <a:ext cx="1350909" cy="576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30"/>
          <p:cNvGrpSpPr/>
          <p:nvPr/>
        </p:nvGrpSpPr>
        <p:grpSpPr>
          <a:xfrm>
            <a:off x="4260029" y="3694061"/>
            <a:ext cx="1712700" cy="999327"/>
            <a:chOff x="3021966" y="2815718"/>
            <a:chExt cx="1712700" cy="999327"/>
          </a:xfrm>
        </p:grpSpPr>
        <p:sp>
          <p:nvSpPr>
            <p:cNvPr id="372" name="Google Shape;372;p30"/>
            <p:cNvSpPr/>
            <p:nvPr/>
          </p:nvSpPr>
          <p:spPr>
            <a:xfrm rot="19810524">
              <a:off x="3798091" y="2815718"/>
              <a:ext cx="160451" cy="1604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3021966" y="3111545"/>
              <a:ext cx="1712700" cy="703500"/>
            </a:xfrm>
            <a:prstGeom prst="roundRect">
              <a:avLst>
                <a:gd name="adj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 txBox="1"/>
            <p:nvPr/>
          </p:nvSpPr>
          <p:spPr>
            <a:xfrm>
              <a:off x="3066216" y="3148745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tr-TR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KKTC teknoparkları içinde ilk KAM firması</a:t>
              </a:r>
              <a:endParaRPr sz="1200" b="1" dirty="0">
                <a:solidFill>
                  <a:schemeClr val="dk1"/>
                </a:solidFill>
                <a:latin typeface="Calibri" panose="020F0502020204030204" pitchFamily="34" charset="0"/>
                <a:ea typeface="IBM Plex Sans Light"/>
                <a:cs typeface="Calibri" panose="020F0502020204030204" pitchFamily="34" charset="0"/>
                <a:sym typeface="IBM Plex Sans Light"/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3833325" y="304541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30"/>
          <p:cNvSpPr/>
          <p:nvPr/>
        </p:nvSpPr>
        <p:spPr>
          <a:xfrm rot="-711236">
            <a:off x="2517483" y="3627326"/>
            <a:ext cx="1350909" cy="57662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B900">
                  <a:alpha val="0"/>
                </a:srgb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" name="Google Shape;377;p30"/>
          <p:cNvGrpSpPr/>
          <p:nvPr/>
        </p:nvGrpSpPr>
        <p:grpSpPr>
          <a:xfrm>
            <a:off x="2973225" y="2605579"/>
            <a:ext cx="1712700" cy="1007410"/>
            <a:chOff x="1637475" y="1219942"/>
            <a:chExt cx="1712700" cy="1007410"/>
          </a:xfrm>
        </p:grpSpPr>
        <p:sp>
          <p:nvSpPr>
            <p:cNvPr id="378" name="Google Shape;378;p30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name="adj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 txBox="1"/>
            <p:nvPr/>
          </p:nvSpPr>
          <p:spPr>
            <a:xfrm>
              <a:off x="1681725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tr-TR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Kuzey Kıbrıs’ın ilk KAM çözümleri firması</a:t>
              </a:r>
              <a:endParaRPr sz="1200" b="1" dirty="0">
                <a:solidFill>
                  <a:schemeClr val="dk1"/>
                </a:solidFill>
                <a:latin typeface="Calibri" panose="020F0502020204030204" pitchFamily="34" charset="0"/>
                <a:ea typeface="IBM Plex Sans Light"/>
                <a:cs typeface="Calibri" panose="020F0502020204030204" pitchFamily="34" charset="0"/>
                <a:sym typeface="IBM Plex Sans Light"/>
              </a:endParaRPr>
            </a:p>
          </p:txBody>
        </p:sp>
        <p:sp>
          <p:nvSpPr>
            <p:cNvPr id="382" name="Google Shape;382;p30"/>
            <p:cNvSpPr/>
            <p:nvPr/>
          </p:nvSpPr>
          <p:spPr>
            <a:xfrm rot="19810524">
              <a:off x="2410765" y="2066901"/>
              <a:ext cx="160451" cy="160451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9B98E8A3-7A2C-4FC3-BA1F-BD3A6491D9F0}"/>
              </a:ext>
            </a:extLst>
          </p:cNvPr>
          <p:cNvSpPr txBox="1"/>
          <p:nvPr/>
        </p:nvSpPr>
        <p:spPr>
          <a:xfrm>
            <a:off x="2892079" y="1551075"/>
            <a:ext cx="4832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Kuruluş: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 Ocak 2021</a:t>
            </a:r>
            <a:b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Merkez: </a:t>
            </a:r>
            <a:r>
              <a:rPr lang="tr-TR" sz="1600" dirty="0">
                <a:latin typeface="Segoe UI" panose="020B0502040204020203" pitchFamily="34" charset="0"/>
                <a:cs typeface="Segoe UI" panose="020B0502040204020203" pitchFamily="34" charset="0"/>
              </a:rPr>
              <a:t>Doğu Akdeniz Üniversitesi Teknopark</a:t>
            </a:r>
          </a:p>
        </p:txBody>
      </p:sp>
    </p:spTree>
    <p:extLst>
      <p:ext uri="{BB962C8B-B14F-4D97-AF65-F5344CB8AC3E}">
        <p14:creationId xmlns:p14="http://schemas.microsoft.com/office/powerpoint/2010/main" val="67120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3583175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Faaliyet Alanlarımız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8" name="Google Shape;388;p31"/>
          <p:cNvSpPr txBox="1">
            <a:spLocks noGrp="1"/>
          </p:cNvSpPr>
          <p:nvPr>
            <p:ph type="body" idx="1"/>
          </p:nvPr>
        </p:nvSpPr>
        <p:spPr>
          <a:xfrm>
            <a:off x="2976900" y="1519184"/>
            <a:ext cx="2011609" cy="9662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Sektörel Yazılımlar</a:t>
            </a:r>
            <a:endParaRPr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1100" i="1" dirty="0">
                <a:latin typeface="Calibri" panose="020F0502020204030204" pitchFamily="34" charset="0"/>
                <a:cs typeface="Calibri" panose="020F0502020204030204" pitchFamily="34" charset="0"/>
              </a:rPr>
              <a:t>Kütüphane, arşiv ve müze konu alanlarında yazılım, veri tabanı, mobil uygulamalar…</a:t>
            </a:r>
            <a:endParaRPr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" name="Google Shape;389;p31"/>
          <p:cNvSpPr txBox="1">
            <a:spLocks noGrp="1"/>
          </p:cNvSpPr>
          <p:nvPr>
            <p:ph type="body" idx="2"/>
          </p:nvPr>
        </p:nvSpPr>
        <p:spPr>
          <a:xfrm>
            <a:off x="5701664" y="1519184"/>
            <a:ext cx="2205393" cy="10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Dijitalleştirme Hizmetleri</a:t>
            </a:r>
            <a:endParaRPr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1100" i="1" dirty="0">
                <a:latin typeface="Calibri" panose="020F0502020204030204" pitchFamily="34" charset="0"/>
                <a:cs typeface="Calibri" panose="020F0502020204030204" pitchFamily="34" charset="0"/>
              </a:rPr>
              <a:t>Tüm kurumlar için belge, kitap, süreli yayın dijitalleştirmesi ile e-kütüphane, fiziki arşiv kurulumu ve düzenleme...</a:t>
            </a:r>
            <a:endParaRPr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0" name="Google Shape;390;p31"/>
          <p:cNvSpPr txBox="1">
            <a:spLocks noGrp="1"/>
          </p:cNvSpPr>
          <p:nvPr>
            <p:ph type="body" idx="3"/>
          </p:nvPr>
        </p:nvSpPr>
        <p:spPr>
          <a:xfrm>
            <a:off x="5701664" y="2561842"/>
            <a:ext cx="1963468" cy="9662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Temsilcilik Faaliyetleri</a:t>
            </a:r>
            <a:endParaRPr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1100" i="1" dirty="0">
                <a:latin typeface="Calibri" panose="020F0502020204030204" pitchFamily="34" charset="0"/>
                <a:cs typeface="Calibri" panose="020F0502020204030204" pitchFamily="34" charset="0"/>
              </a:rPr>
              <a:t>Otomasyon yazılımları, e-veri tabanları, e-kitap ve e-dergi platformları…</a:t>
            </a:r>
            <a:endParaRPr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2" name="Google Shape;392;p31"/>
          <p:cNvSpPr txBox="1">
            <a:spLocks noGrp="1"/>
          </p:cNvSpPr>
          <p:nvPr>
            <p:ph type="body" idx="1"/>
          </p:nvPr>
        </p:nvSpPr>
        <p:spPr>
          <a:xfrm>
            <a:off x="2976900" y="3648820"/>
            <a:ext cx="2205393" cy="9662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Eğitim ve Danışmanlık</a:t>
            </a:r>
            <a:endParaRPr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1100" i="1" dirty="0">
                <a:latin typeface="Calibri" panose="020F0502020204030204" pitchFamily="34" charset="0"/>
                <a:cs typeface="Calibri" panose="020F0502020204030204" pitchFamily="34" charset="0"/>
              </a:rPr>
              <a:t>KAM mesleki eğitimler, kullanıcı hizmetleri, teknik eğitimler (Sınıflama sistemleri vb.)…</a:t>
            </a:r>
            <a:endParaRPr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3" name="Google Shape;393;p31"/>
          <p:cNvSpPr txBox="1">
            <a:spLocks noGrp="1"/>
          </p:cNvSpPr>
          <p:nvPr>
            <p:ph type="body" idx="2"/>
          </p:nvPr>
        </p:nvSpPr>
        <p:spPr>
          <a:xfrm>
            <a:off x="5701664" y="3648820"/>
            <a:ext cx="1963468" cy="9662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Diğer</a:t>
            </a:r>
            <a:endParaRPr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tr-TR" sz="1100" i="1" dirty="0">
                <a:latin typeface="Calibri" panose="020F0502020204030204" pitchFamily="34" charset="0"/>
                <a:cs typeface="Calibri" panose="020F0502020204030204" pitchFamily="34" charset="0"/>
              </a:rPr>
              <a:t>Sarf malzemeleri </a:t>
            </a:r>
            <a:r>
              <a:rPr lang="tr-TR" sz="1100" i="1" dirty="0" err="1">
                <a:latin typeface="Calibri" panose="020F0502020204030204" pitchFamily="34" charset="0"/>
                <a:cs typeface="Calibri" panose="020F0502020204030204" pitchFamily="34" charset="0"/>
              </a:rPr>
              <a:t>tedariği</a:t>
            </a:r>
            <a:r>
              <a:rPr lang="tr-TR" sz="1100" i="1" dirty="0">
                <a:latin typeface="Calibri" panose="020F0502020204030204" pitchFamily="34" charset="0"/>
                <a:cs typeface="Calibri" panose="020F0502020204030204" pitchFamily="34" charset="0"/>
              </a:rPr>
              <a:t>, kataloglama-sınıflandırma, kitap ve materyal sterilizasyonu…</a:t>
            </a:r>
            <a:endParaRPr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390;p31">
            <a:extLst>
              <a:ext uri="{FF2B5EF4-FFF2-40B4-BE49-F238E27FC236}">
                <a16:creationId xmlns:a16="http://schemas.microsoft.com/office/drawing/2014/main" id="{F7EE5396-78B4-41CF-B1F5-20EA9513459D}"/>
              </a:ext>
            </a:extLst>
          </p:cNvPr>
          <p:cNvSpPr txBox="1">
            <a:spLocks/>
          </p:cNvSpPr>
          <p:nvPr/>
        </p:nvSpPr>
        <p:spPr>
          <a:xfrm>
            <a:off x="2976900" y="2571750"/>
            <a:ext cx="1963468" cy="96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IBM Plex Sans Light"/>
              <a:buChar char="▸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IBM Plex Sans Light"/>
              <a:buChar char="▹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IBM Plex Sans Light"/>
              <a:buChar char="■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IBM Plex Sans Light"/>
              <a:buChar char="●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IBM Plex Sans Light"/>
              <a:buChar char="○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IBM Plex Sans Light"/>
              <a:buChar char="■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IBM Plex Sans Light"/>
              <a:buChar char="●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IBM Plex Sans Light"/>
              <a:buChar char="○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IBM Plex Sans Light"/>
              <a:buChar char="■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indent="0">
              <a:buFont typeface="IBM Plex Sans Light"/>
              <a:buNone/>
            </a:pPr>
            <a:r>
              <a:rPr lang="tr-T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 Hizmetleri</a:t>
            </a:r>
          </a:p>
          <a:p>
            <a:pPr marL="0" indent="0">
              <a:spcBef>
                <a:spcPts val="600"/>
              </a:spcBef>
              <a:buFont typeface="IBM Plex Sans Light"/>
              <a:buNone/>
            </a:pPr>
            <a:r>
              <a:rPr lang="tr-TR" sz="1100" i="1" dirty="0">
                <a:latin typeface="Calibri" panose="020F0502020204030204" pitchFamily="34" charset="0"/>
                <a:cs typeface="Calibri" panose="020F0502020204030204" pitchFamily="34" charset="0"/>
              </a:rPr>
              <a:t>Koleksiyon yönetimi, teknolojik altyapı, personel eğitimi, proje yönetimi…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IBM Plex Sans Light"/>
              <a:buNone/>
            </a:pPr>
            <a:endParaRPr lang="tr-T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>
            <a:spLocks noGrp="1"/>
          </p:cNvSpPr>
          <p:nvPr>
            <p:ph type="title"/>
          </p:nvPr>
        </p:nvSpPr>
        <p:spPr>
          <a:xfrm>
            <a:off x="2976900" y="836000"/>
            <a:ext cx="3583175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Hizmet Gruplarımız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248;p20">
            <a:extLst>
              <a:ext uri="{FF2B5EF4-FFF2-40B4-BE49-F238E27FC236}">
                <a16:creationId xmlns:a16="http://schemas.microsoft.com/office/drawing/2014/main" id="{81E7D57E-E795-46B3-A2C0-1DB2A0B207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16111" y="1636526"/>
            <a:ext cx="5826858" cy="28514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tr-T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Yükseköğretim Kurumları	</a:t>
            </a:r>
            <a:r>
              <a:rPr lang="tr-TR" sz="1600" i="1" dirty="0">
                <a:latin typeface="Calibri" panose="020F0502020204030204" pitchFamily="34" charset="0"/>
                <a:cs typeface="Calibri" panose="020F0502020204030204" pitchFamily="34" charset="0"/>
              </a:rPr>
              <a:t>Üniversite, akademi, yüksekokullar</a:t>
            </a:r>
            <a:endParaRPr lang="tr-TR"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tr-TR"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tr-T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 Kurumları		</a:t>
            </a:r>
            <a:r>
              <a:rPr lang="tr-TR" sz="1600" i="1" dirty="0">
                <a:latin typeface="Calibri" panose="020F0502020204030204" pitchFamily="34" charset="0"/>
                <a:cs typeface="Calibri" panose="020F0502020204030204" pitchFamily="34" charset="0"/>
              </a:rPr>
              <a:t> Kütüphane, arşiv ve müze türleri</a:t>
            </a:r>
            <a:endParaRPr lang="tr-TR"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endParaRPr lang="tr-TR"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tr-T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Resmî Kurumlar		</a:t>
            </a:r>
            <a:r>
              <a:rPr lang="tr-TR" sz="1600" i="1" dirty="0">
                <a:latin typeface="Calibri" panose="020F0502020204030204" pitchFamily="34" charset="0"/>
                <a:cs typeface="Calibri" panose="020F0502020204030204" pitchFamily="34" charset="0"/>
              </a:rPr>
              <a:t> Devlet kurum ve kuruluşları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endParaRPr lang="tr-TR" sz="16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tr-T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STK ve Meslek Örgütleri	 </a:t>
            </a:r>
            <a:r>
              <a:rPr lang="tr-TR" sz="1600" i="1" dirty="0">
                <a:latin typeface="Calibri" panose="020F0502020204030204" pitchFamily="34" charset="0"/>
                <a:cs typeface="Calibri" panose="020F0502020204030204" pitchFamily="34" charset="0"/>
              </a:rPr>
              <a:t>Dernek, vakıf, oda, birlik… </a:t>
            </a:r>
            <a:endParaRPr lang="tr-TR"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endParaRPr lang="tr-TR"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tr-T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K-12 Kurumlar		</a:t>
            </a:r>
            <a:r>
              <a:rPr lang="tr-TR" sz="1600" i="1" dirty="0">
                <a:latin typeface="Calibri" panose="020F0502020204030204" pitchFamily="34" charset="0"/>
                <a:cs typeface="Calibri" panose="020F0502020204030204" pitchFamily="34" charset="0"/>
              </a:rPr>
              <a:t> İlk ve orta öğretim kurumları</a:t>
            </a:r>
            <a:endParaRPr lang="tr-TR"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endParaRPr lang="tr-TR"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tr-T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Özel Sektör		</a:t>
            </a:r>
            <a:r>
              <a:rPr lang="tr-TR" sz="1600" i="1" dirty="0">
                <a:latin typeface="Calibri" panose="020F0502020204030204" pitchFamily="34" charset="0"/>
                <a:cs typeface="Calibri" panose="020F0502020204030204" pitchFamily="34" charset="0"/>
              </a:rPr>
              <a:t> Kreatif endüstriler ve sektörler</a:t>
            </a:r>
            <a:endParaRPr lang="tr-TR"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2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>
            <a:spLocks noGrp="1"/>
          </p:cNvSpPr>
          <p:nvPr>
            <p:ph type="title"/>
          </p:nvPr>
        </p:nvSpPr>
        <p:spPr>
          <a:xfrm>
            <a:off x="3327783" y="528081"/>
            <a:ext cx="5276695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Ürün ve Hizmet Temsilcilikleri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8" name="Google Shape;388;p31"/>
          <p:cNvSpPr txBox="1">
            <a:spLocks noGrp="1"/>
          </p:cNvSpPr>
          <p:nvPr>
            <p:ph type="body" idx="1"/>
          </p:nvPr>
        </p:nvSpPr>
        <p:spPr>
          <a:xfrm>
            <a:off x="3401966" y="1264622"/>
            <a:ext cx="2072066" cy="3054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Dijitalleştirme/e-Arşiv</a:t>
            </a:r>
            <a:endParaRPr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" name="Google Shape;389;p31"/>
          <p:cNvSpPr txBox="1">
            <a:spLocks noGrp="1"/>
          </p:cNvSpPr>
          <p:nvPr>
            <p:ph type="body" idx="2"/>
          </p:nvPr>
        </p:nvSpPr>
        <p:spPr>
          <a:xfrm>
            <a:off x="6953098" y="1264622"/>
            <a:ext cx="1326798" cy="3385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 tabanları</a:t>
            </a:r>
            <a:endParaRPr sz="1100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2" name="Google Shape;392;p31"/>
          <p:cNvSpPr txBox="1">
            <a:spLocks noGrp="1"/>
          </p:cNvSpPr>
          <p:nvPr>
            <p:ph type="body" idx="1"/>
          </p:nvPr>
        </p:nvSpPr>
        <p:spPr>
          <a:xfrm>
            <a:off x="3448032" y="3329419"/>
            <a:ext cx="232341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Kütüphane Otomasyonu</a:t>
            </a:r>
            <a:endParaRPr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CC277837-AAFB-407F-A466-648398BD60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32" y="1613475"/>
            <a:ext cx="1491205" cy="858147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25446E95-F592-4CBC-8FA4-9329D8CBF5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73" y="3612197"/>
            <a:ext cx="2156653" cy="567918"/>
          </a:xfrm>
          <a:prstGeom prst="rect">
            <a:avLst/>
          </a:prstGeom>
        </p:spPr>
      </p:pic>
      <p:sp>
        <p:nvSpPr>
          <p:cNvPr id="18" name="Google Shape;393;p31">
            <a:extLst>
              <a:ext uri="{FF2B5EF4-FFF2-40B4-BE49-F238E27FC236}">
                <a16:creationId xmlns:a16="http://schemas.microsoft.com/office/drawing/2014/main" id="{09C9983B-11DF-4FEB-8703-F959B9AD063E}"/>
              </a:ext>
            </a:extLst>
          </p:cNvPr>
          <p:cNvSpPr txBox="1">
            <a:spLocks/>
          </p:cNvSpPr>
          <p:nvPr/>
        </p:nvSpPr>
        <p:spPr>
          <a:xfrm>
            <a:off x="6828158" y="3329419"/>
            <a:ext cx="17022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IBM Plex Sans Light"/>
              <a:buChar char="▸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IBM Plex Sans Light"/>
              <a:buChar char="▹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IBM Plex Sans Light"/>
              <a:buChar char="■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IBM Plex Sans Light"/>
              <a:buChar char="●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IBM Plex Sans Light"/>
              <a:buChar char="○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IBM Plex Sans Light"/>
              <a:buChar char="■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IBM Plex Sans Light"/>
              <a:buChar char="●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IBM Plex Sans Light"/>
              <a:buChar char="○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IBM Plex Sans Light"/>
              <a:buChar char="■"/>
              <a:defRPr sz="1700" b="0" i="0" u="none" strike="noStrike" cap="none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>
            <a:pPr marL="0" indent="0">
              <a:buFont typeface="IBM Plex Sans Light"/>
              <a:buNone/>
            </a:pPr>
            <a:r>
              <a:rPr lang="tr-TR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RFID Teknolojileri</a:t>
            </a:r>
            <a:endParaRPr lang="tr-TR" sz="1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id="{AC6D6648-5A01-4984-BC0B-3A43BFC9C7BB}"/>
              </a:ext>
            </a:extLst>
          </p:cNvPr>
          <p:cNvGrpSpPr/>
          <p:nvPr/>
        </p:nvGrpSpPr>
        <p:grpSpPr>
          <a:xfrm>
            <a:off x="3611020" y="4145656"/>
            <a:ext cx="1820718" cy="722335"/>
            <a:chOff x="3378902" y="4143019"/>
            <a:chExt cx="1820718" cy="722335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A985FE88-A2A8-4917-90E6-4F242306E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78902" y="4143019"/>
              <a:ext cx="1702200" cy="488718"/>
            </a:xfrm>
            <a:prstGeom prst="rect">
              <a:avLst/>
            </a:prstGeom>
          </p:spPr>
        </p:pic>
        <p:sp>
          <p:nvSpPr>
            <p:cNvPr id="19" name="Metin kutusu 18">
              <a:extLst>
                <a:ext uri="{FF2B5EF4-FFF2-40B4-BE49-F238E27FC236}">
                  <a16:creationId xmlns:a16="http://schemas.microsoft.com/office/drawing/2014/main" id="{E4136E62-140F-449B-A625-09ADFC839CE2}"/>
                </a:ext>
              </a:extLst>
            </p:cNvPr>
            <p:cNvSpPr txBox="1"/>
            <p:nvPr/>
          </p:nvSpPr>
          <p:spPr>
            <a:xfrm>
              <a:off x="4276657" y="4603744"/>
              <a:ext cx="9229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05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by GEMİNİ</a:t>
              </a:r>
            </a:p>
          </p:txBody>
        </p:sp>
      </p:grpSp>
      <p:pic>
        <p:nvPicPr>
          <p:cNvPr id="8" name="Resim 7">
            <a:extLst>
              <a:ext uri="{FF2B5EF4-FFF2-40B4-BE49-F238E27FC236}">
                <a16:creationId xmlns:a16="http://schemas.microsoft.com/office/drawing/2014/main" id="{9D693B46-8643-4135-9C1B-53985FB6E20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6596" y="1602363"/>
            <a:ext cx="682671" cy="77044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E060D4D-1313-4485-A77F-6C680AC3C0D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0731" y="3651071"/>
            <a:ext cx="1702200" cy="362569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3178B395-0034-4A32-A0B3-29551AEDECD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9256" y="1613475"/>
            <a:ext cx="1720165" cy="24888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FE1B289-C3FF-443C-8DD8-80DD1F6C373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5855" y="1970880"/>
            <a:ext cx="1491205" cy="515068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04821DCD-0754-4E24-933F-54A70124816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51" y="1979464"/>
            <a:ext cx="1051565" cy="45639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EAB0C4ED-9743-4700-94EB-7620AFD1AC1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017708" y="2478437"/>
            <a:ext cx="982134" cy="7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5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667B"/>
            </a:gs>
            <a:gs pos="100000">
              <a:srgbClr val="26282D"/>
            </a:gs>
          </a:gsLst>
          <a:lin ang="10800025" scaled="0"/>
        </a:gra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8;p15">
            <a:extLst>
              <a:ext uri="{FF2B5EF4-FFF2-40B4-BE49-F238E27FC236}">
                <a16:creationId xmlns:a16="http://schemas.microsoft.com/office/drawing/2014/main" id="{90943430-D13F-43E8-9427-263DC3CD59D5}"/>
              </a:ext>
            </a:extLst>
          </p:cNvPr>
          <p:cNvSpPr txBox="1">
            <a:spLocks/>
          </p:cNvSpPr>
          <p:nvPr/>
        </p:nvSpPr>
        <p:spPr>
          <a:xfrm>
            <a:off x="4082685" y="724732"/>
            <a:ext cx="3652393" cy="106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Tüm soru ve ek bilgi ihtiyaçlarınız için…</a:t>
            </a: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E6CBCFC0-8C74-42AA-A9E0-97F69C84171F}"/>
              </a:ext>
            </a:extLst>
          </p:cNvPr>
          <p:cNvGrpSpPr/>
          <p:nvPr/>
        </p:nvGrpSpPr>
        <p:grpSpPr>
          <a:xfrm>
            <a:off x="3949100" y="2249724"/>
            <a:ext cx="4684974" cy="1990097"/>
            <a:chOff x="3949100" y="2249724"/>
            <a:chExt cx="4684974" cy="19900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Google Shape;782;p49">
              <a:extLst>
                <a:ext uri="{FF2B5EF4-FFF2-40B4-BE49-F238E27FC236}">
                  <a16:creationId xmlns:a16="http://schemas.microsoft.com/office/drawing/2014/main" id="{360DAA5E-55EA-4587-8E20-B5FA33907726}"/>
                </a:ext>
              </a:extLst>
            </p:cNvPr>
            <p:cNvSpPr/>
            <p:nvPr/>
          </p:nvSpPr>
          <p:spPr>
            <a:xfrm>
              <a:off x="4082685" y="2281468"/>
              <a:ext cx="251176" cy="332812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5" name="Google Shape;1529;p52">
              <a:extLst>
                <a:ext uri="{FF2B5EF4-FFF2-40B4-BE49-F238E27FC236}">
                  <a16:creationId xmlns:a16="http://schemas.microsoft.com/office/drawing/2014/main" id="{709A10E3-6346-4AB3-A898-359F2FBAB14B}"/>
                </a:ext>
              </a:extLst>
            </p:cNvPr>
            <p:cNvSpPr txBox="1"/>
            <p:nvPr/>
          </p:nvSpPr>
          <p:spPr>
            <a:xfrm>
              <a:off x="4596192" y="2249724"/>
              <a:ext cx="4037882" cy="39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1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Gazimağusa Teknoloji Geliştirme Bölgesi (DAÜ Teknopark) Ofis 3, G.Mağusa, KKTC</a:t>
              </a:r>
              <a:endParaRPr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6" name="Grafik 5" descr="Hoparlör Telefon">
              <a:extLst>
                <a:ext uri="{FF2B5EF4-FFF2-40B4-BE49-F238E27FC236}">
                  <a16:creationId xmlns:a16="http://schemas.microsoft.com/office/drawing/2014/main" id="{C72EA946-A23F-47C2-B446-CA526A252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49100" y="2759395"/>
              <a:ext cx="518346" cy="518346"/>
            </a:xfrm>
            <a:prstGeom prst="rect">
              <a:avLst/>
            </a:prstGeom>
          </p:spPr>
        </p:pic>
        <p:sp>
          <p:nvSpPr>
            <p:cNvPr id="8" name="Google Shape;1529;p52">
              <a:extLst>
                <a:ext uri="{FF2B5EF4-FFF2-40B4-BE49-F238E27FC236}">
                  <a16:creationId xmlns:a16="http://schemas.microsoft.com/office/drawing/2014/main" id="{04D33C67-8A10-4022-9A61-09E9348189FB}"/>
                </a:ext>
              </a:extLst>
            </p:cNvPr>
            <p:cNvSpPr txBox="1"/>
            <p:nvPr/>
          </p:nvSpPr>
          <p:spPr>
            <a:xfrm>
              <a:off x="4596192" y="2892866"/>
              <a:ext cx="1475315" cy="251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1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0548 876 99 96</a:t>
              </a:r>
              <a:endParaRPr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" name="Google Shape;965;p49">
              <a:extLst>
                <a:ext uri="{FF2B5EF4-FFF2-40B4-BE49-F238E27FC236}">
                  <a16:creationId xmlns:a16="http://schemas.microsoft.com/office/drawing/2014/main" id="{F9BA1842-2AF0-4B20-A48F-F8BFCE0F3502}"/>
                </a:ext>
              </a:extLst>
            </p:cNvPr>
            <p:cNvSpPr/>
            <p:nvPr/>
          </p:nvSpPr>
          <p:spPr>
            <a:xfrm>
              <a:off x="4035019" y="3376732"/>
              <a:ext cx="357723" cy="332812"/>
            </a:xfrm>
            <a:custGeom>
              <a:avLst/>
              <a:gdLst/>
              <a:ahLst/>
              <a:cxnLst/>
              <a:rect l="l" t="t" r="r" b="b"/>
              <a:pathLst>
                <a:path w="18758" h="18757" extrusionOk="0">
                  <a:moveTo>
                    <a:pt x="10039" y="2467"/>
                  </a:moveTo>
                  <a:lnTo>
                    <a:pt x="10380" y="2491"/>
                  </a:lnTo>
                  <a:lnTo>
                    <a:pt x="10674" y="2516"/>
                  </a:lnTo>
                  <a:lnTo>
                    <a:pt x="10869" y="2540"/>
                  </a:lnTo>
                  <a:lnTo>
                    <a:pt x="10967" y="2564"/>
                  </a:lnTo>
                  <a:lnTo>
                    <a:pt x="10991" y="2589"/>
                  </a:lnTo>
                  <a:lnTo>
                    <a:pt x="10967" y="2638"/>
                  </a:lnTo>
                  <a:lnTo>
                    <a:pt x="10893" y="2784"/>
                  </a:lnTo>
                  <a:lnTo>
                    <a:pt x="10771" y="2955"/>
                  </a:lnTo>
                  <a:lnTo>
                    <a:pt x="10600" y="3151"/>
                  </a:lnTo>
                  <a:lnTo>
                    <a:pt x="10405" y="3322"/>
                  </a:lnTo>
                  <a:lnTo>
                    <a:pt x="10209" y="3468"/>
                  </a:lnTo>
                  <a:lnTo>
                    <a:pt x="10039" y="3590"/>
                  </a:lnTo>
                  <a:lnTo>
                    <a:pt x="9941" y="3615"/>
                  </a:lnTo>
                  <a:lnTo>
                    <a:pt x="9843" y="3639"/>
                  </a:lnTo>
                  <a:lnTo>
                    <a:pt x="9745" y="3663"/>
                  </a:lnTo>
                  <a:lnTo>
                    <a:pt x="9648" y="3737"/>
                  </a:lnTo>
                  <a:lnTo>
                    <a:pt x="9550" y="3810"/>
                  </a:lnTo>
                  <a:lnTo>
                    <a:pt x="9452" y="3883"/>
                  </a:lnTo>
                  <a:lnTo>
                    <a:pt x="9355" y="3957"/>
                  </a:lnTo>
                  <a:lnTo>
                    <a:pt x="9257" y="3981"/>
                  </a:lnTo>
                  <a:lnTo>
                    <a:pt x="9159" y="4005"/>
                  </a:lnTo>
                  <a:lnTo>
                    <a:pt x="9086" y="4005"/>
                  </a:lnTo>
                  <a:lnTo>
                    <a:pt x="8988" y="4054"/>
                  </a:lnTo>
                  <a:lnTo>
                    <a:pt x="8866" y="4128"/>
                  </a:lnTo>
                  <a:lnTo>
                    <a:pt x="8793" y="4201"/>
                  </a:lnTo>
                  <a:lnTo>
                    <a:pt x="8695" y="4274"/>
                  </a:lnTo>
                  <a:lnTo>
                    <a:pt x="8598" y="4323"/>
                  </a:lnTo>
                  <a:lnTo>
                    <a:pt x="8500" y="4372"/>
                  </a:lnTo>
                  <a:lnTo>
                    <a:pt x="8304" y="4372"/>
                  </a:lnTo>
                  <a:lnTo>
                    <a:pt x="8207" y="4323"/>
                  </a:lnTo>
                  <a:lnTo>
                    <a:pt x="8109" y="4274"/>
                  </a:lnTo>
                  <a:lnTo>
                    <a:pt x="8036" y="4201"/>
                  </a:lnTo>
                  <a:lnTo>
                    <a:pt x="7963" y="4103"/>
                  </a:lnTo>
                  <a:lnTo>
                    <a:pt x="7938" y="4005"/>
                  </a:lnTo>
                  <a:lnTo>
                    <a:pt x="7963" y="3908"/>
                  </a:lnTo>
                  <a:lnTo>
                    <a:pt x="8036" y="3810"/>
                  </a:lnTo>
                  <a:lnTo>
                    <a:pt x="8109" y="3712"/>
                  </a:lnTo>
                  <a:lnTo>
                    <a:pt x="8158" y="3615"/>
                  </a:lnTo>
                  <a:lnTo>
                    <a:pt x="8207" y="3517"/>
                  </a:lnTo>
                  <a:lnTo>
                    <a:pt x="8207" y="3419"/>
                  </a:lnTo>
                  <a:lnTo>
                    <a:pt x="8182" y="3273"/>
                  </a:lnTo>
                  <a:lnTo>
                    <a:pt x="8158" y="3199"/>
                  </a:lnTo>
                  <a:lnTo>
                    <a:pt x="8109" y="3151"/>
                  </a:lnTo>
                  <a:lnTo>
                    <a:pt x="8060" y="3102"/>
                  </a:lnTo>
                  <a:lnTo>
                    <a:pt x="7987" y="3077"/>
                  </a:lnTo>
                  <a:lnTo>
                    <a:pt x="7840" y="3053"/>
                  </a:lnTo>
                  <a:lnTo>
                    <a:pt x="7669" y="3028"/>
                  </a:lnTo>
                  <a:lnTo>
                    <a:pt x="7596" y="2980"/>
                  </a:lnTo>
                  <a:lnTo>
                    <a:pt x="7547" y="2955"/>
                  </a:lnTo>
                  <a:lnTo>
                    <a:pt x="7523" y="2906"/>
                  </a:lnTo>
                  <a:lnTo>
                    <a:pt x="7547" y="2833"/>
                  </a:lnTo>
                  <a:lnTo>
                    <a:pt x="7572" y="2760"/>
                  </a:lnTo>
                  <a:lnTo>
                    <a:pt x="7645" y="2662"/>
                  </a:lnTo>
                  <a:lnTo>
                    <a:pt x="7694" y="2638"/>
                  </a:lnTo>
                  <a:lnTo>
                    <a:pt x="7792" y="2589"/>
                  </a:lnTo>
                  <a:lnTo>
                    <a:pt x="8036" y="2540"/>
                  </a:lnTo>
                  <a:lnTo>
                    <a:pt x="8329" y="2491"/>
                  </a:lnTo>
                  <a:lnTo>
                    <a:pt x="8671" y="2467"/>
                  </a:lnTo>
                  <a:close/>
                  <a:moveTo>
                    <a:pt x="11455" y="4763"/>
                  </a:moveTo>
                  <a:lnTo>
                    <a:pt x="11528" y="4787"/>
                  </a:lnTo>
                  <a:lnTo>
                    <a:pt x="11577" y="4811"/>
                  </a:lnTo>
                  <a:lnTo>
                    <a:pt x="11626" y="4885"/>
                  </a:lnTo>
                  <a:lnTo>
                    <a:pt x="11650" y="4958"/>
                  </a:lnTo>
                  <a:lnTo>
                    <a:pt x="11626" y="5031"/>
                  </a:lnTo>
                  <a:lnTo>
                    <a:pt x="11577" y="5153"/>
                  </a:lnTo>
                  <a:lnTo>
                    <a:pt x="11528" y="5251"/>
                  </a:lnTo>
                  <a:lnTo>
                    <a:pt x="11455" y="5324"/>
                  </a:lnTo>
                  <a:lnTo>
                    <a:pt x="11357" y="5398"/>
                  </a:lnTo>
                  <a:lnTo>
                    <a:pt x="11260" y="5471"/>
                  </a:lnTo>
                  <a:lnTo>
                    <a:pt x="11162" y="5520"/>
                  </a:lnTo>
                  <a:lnTo>
                    <a:pt x="10991" y="5520"/>
                  </a:lnTo>
                  <a:lnTo>
                    <a:pt x="10942" y="5471"/>
                  </a:lnTo>
                  <a:lnTo>
                    <a:pt x="10893" y="5398"/>
                  </a:lnTo>
                  <a:lnTo>
                    <a:pt x="10869" y="5324"/>
                  </a:lnTo>
                  <a:lnTo>
                    <a:pt x="10893" y="5251"/>
                  </a:lnTo>
                  <a:lnTo>
                    <a:pt x="10942" y="5153"/>
                  </a:lnTo>
                  <a:lnTo>
                    <a:pt x="10991" y="5031"/>
                  </a:lnTo>
                  <a:lnTo>
                    <a:pt x="11064" y="4958"/>
                  </a:lnTo>
                  <a:lnTo>
                    <a:pt x="11162" y="4885"/>
                  </a:lnTo>
                  <a:lnTo>
                    <a:pt x="11260" y="4811"/>
                  </a:lnTo>
                  <a:lnTo>
                    <a:pt x="11357" y="4787"/>
                  </a:lnTo>
                  <a:lnTo>
                    <a:pt x="11455" y="4763"/>
                  </a:lnTo>
                  <a:close/>
                  <a:moveTo>
                    <a:pt x="16437" y="12260"/>
                  </a:moveTo>
                  <a:lnTo>
                    <a:pt x="16511" y="12285"/>
                  </a:lnTo>
                  <a:lnTo>
                    <a:pt x="16535" y="12334"/>
                  </a:lnTo>
                  <a:lnTo>
                    <a:pt x="16559" y="12407"/>
                  </a:lnTo>
                  <a:lnTo>
                    <a:pt x="16584" y="12578"/>
                  </a:lnTo>
                  <a:lnTo>
                    <a:pt x="16584" y="12651"/>
                  </a:lnTo>
                  <a:lnTo>
                    <a:pt x="16535" y="12749"/>
                  </a:lnTo>
                  <a:lnTo>
                    <a:pt x="16486" y="12871"/>
                  </a:lnTo>
                  <a:lnTo>
                    <a:pt x="16413" y="12944"/>
                  </a:lnTo>
                  <a:lnTo>
                    <a:pt x="16340" y="13042"/>
                  </a:lnTo>
                  <a:lnTo>
                    <a:pt x="16266" y="13140"/>
                  </a:lnTo>
                  <a:lnTo>
                    <a:pt x="16218" y="13237"/>
                  </a:lnTo>
                  <a:lnTo>
                    <a:pt x="16218" y="13335"/>
                  </a:lnTo>
                  <a:lnTo>
                    <a:pt x="16193" y="13482"/>
                  </a:lnTo>
                  <a:lnTo>
                    <a:pt x="16144" y="13555"/>
                  </a:lnTo>
                  <a:lnTo>
                    <a:pt x="16120" y="13628"/>
                  </a:lnTo>
                  <a:lnTo>
                    <a:pt x="16071" y="13653"/>
                  </a:lnTo>
                  <a:lnTo>
                    <a:pt x="15973" y="13653"/>
                  </a:lnTo>
                  <a:lnTo>
                    <a:pt x="15924" y="13628"/>
                  </a:lnTo>
                  <a:lnTo>
                    <a:pt x="15900" y="13555"/>
                  </a:lnTo>
                  <a:lnTo>
                    <a:pt x="15851" y="13433"/>
                  </a:lnTo>
                  <a:lnTo>
                    <a:pt x="15851" y="13286"/>
                  </a:lnTo>
                  <a:lnTo>
                    <a:pt x="15827" y="13140"/>
                  </a:lnTo>
                  <a:lnTo>
                    <a:pt x="15851" y="12969"/>
                  </a:lnTo>
                  <a:lnTo>
                    <a:pt x="15924" y="12798"/>
                  </a:lnTo>
                  <a:lnTo>
                    <a:pt x="15998" y="12627"/>
                  </a:lnTo>
                  <a:lnTo>
                    <a:pt x="16120" y="12480"/>
                  </a:lnTo>
                  <a:lnTo>
                    <a:pt x="16242" y="12383"/>
                  </a:lnTo>
                  <a:lnTo>
                    <a:pt x="16340" y="12309"/>
                  </a:lnTo>
                  <a:lnTo>
                    <a:pt x="16437" y="12260"/>
                  </a:lnTo>
                  <a:close/>
                  <a:moveTo>
                    <a:pt x="13922" y="3615"/>
                  </a:moveTo>
                  <a:lnTo>
                    <a:pt x="14239" y="3639"/>
                  </a:lnTo>
                  <a:lnTo>
                    <a:pt x="14483" y="3639"/>
                  </a:lnTo>
                  <a:lnTo>
                    <a:pt x="14679" y="3688"/>
                  </a:lnTo>
                  <a:lnTo>
                    <a:pt x="14777" y="3712"/>
                  </a:lnTo>
                  <a:lnTo>
                    <a:pt x="14825" y="3737"/>
                  </a:lnTo>
                  <a:lnTo>
                    <a:pt x="14874" y="3761"/>
                  </a:lnTo>
                  <a:lnTo>
                    <a:pt x="14923" y="3737"/>
                  </a:lnTo>
                  <a:lnTo>
                    <a:pt x="14972" y="3712"/>
                  </a:lnTo>
                  <a:lnTo>
                    <a:pt x="15045" y="3688"/>
                  </a:lnTo>
                  <a:lnTo>
                    <a:pt x="15143" y="3663"/>
                  </a:lnTo>
                  <a:lnTo>
                    <a:pt x="15485" y="3639"/>
                  </a:lnTo>
                  <a:lnTo>
                    <a:pt x="15900" y="4103"/>
                  </a:lnTo>
                  <a:lnTo>
                    <a:pt x="16291" y="4616"/>
                  </a:lnTo>
                  <a:lnTo>
                    <a:pt x="16633" y="5153"/>
                  </a:lnTo>
                  <a:lnTo>
                    <a:pt x="16926" y="5715"/>
                  </a:lnTo>
                  <a:lnTo>
                    <a:pt x="17194" y="6301"/>
                  </a:lnTo>
                  <a:lnTo>
                    <a:pt x="17390" y="6912"/>
                  </a:lnTo>
                  <a:lnTo>
                    <a:pt x="17561" y="7547"/>
                  </a:lnTo>
                  <a:lnTo>
                    <a:pt x="17683" y="8182"/>
                  </a:lnTo>
                  <a:lnTo>
                    <a:pt x="17414" y="8157"/>
                  </a:lnTo>
                  <a:lnTo>
                    <a:pt x="17317" y="8133"/>
                  </a:lnTo>
                  <a:lnTo>
                    <a:pt x="17268" y="8084"/>
                  </a:lnTo>
                  <a:lnTo>
                    <a:pt x="17219" y="8060"/>
                  </a:lnTo>
                  <a:lnTo>
                    <a:pt x="17146" y="8035"/>
                  </a:lnTo>
                  <a:lnTo>
                    <a:pt x="16975" y="8011"/>
                  </a:lnTo>
                  <a:lnTo>
                    <a:pt x="16877" y="7986"/>
                  </a:lnTo>
                  <a:lnTo>
                    <a:pt x="16779" y="7938"/>
                  </a:lnTo>
                  <a:lnTo>
                    <a:pt x="16682" y="7889"/>
                  </a:lnTo>
                  <a:lnTo>
                    <a:pt x="16584" y="7815"/>
                  </a:lnTo>
                  <a:lnTo>
                    <a:pt x="16511" y="7742"/>
                  </a:lnTo>
                  <a:lnTo>
                    <a:pt x="16437" y="7693"/>
                  </a:lnTo>
                  <a:lnTo>
                    <a:pt x="16364" y="7693"/>
                  </a:lnTo>
                  <a:lnTo>
                    <a:pt x="16315" y="7718"/>
                  </a:lnTo>
                  <a:lnTo>
                    <a:pt x="16291" y="7767"/>
                  </a:lnTo>
                  <a:lnTo>
                    <a:pt x="16291" y="7840"/>
                  </a:lnTo>
                  <a:lnTo>
                    <a:pt x="16340" y="7913"/>
                  </a:lnTo>
                  <a:lnTo>
                    <a:pt x="16413" y="8011"/>
                  </a:lnTo>
                  <a:lnTo>
                    <a:pt x="16486" y="8084"/>
                  </a:lnTo>
                  <a:lnTo>
                    <a:pt x="16584" y="8133"/>
                  </a:lnTo>
                  <a:lnTo>
                    <a:pt x="16706" y="8182"/>
                  </a:lnTo>
                  <a:lnTo>
                    <a:pt x="16779" y="8182"/>
                  </a:lnTo>
                  <a:lnTo>
                    <a:pt x="16877" y="8206"/>
                  </a:lnTo>
                  <a:lnTo>
                    <a:pt x="16975" y="8255"/>
                  </a:lnTo>
                  <a:lnTo>
                    <a:pt x="17072" y="8304"/>
                  </a:lnTo>
                  <a:lnTo>
                    <a:pt x="17170" y="8377"/>
                  </a:lnTo>
                  <a:lnTo>
                    <a:pt x="17194" y="8426"/>
                  </a:lnTo>
                  <a:lnTo>
                    <a:pt x="17219" y="8475"/>
                  </a:lnTo>
                  <a:lnTo>
                    <a:pt x="17194" y="8621"/>
                  </a:lnTo>
                  <a:lnTo>
                    <a:pt x="17097" y="8792"/>
                  </a:lnTo>
                  <a:lnTo>
                    <a:pt x="16975" y="8963"/>
                  </a:lnTo>
                  <a:lnTo>
                    <a:pt x="16804" y="9110"/>
                  </a:lnTo>
                  <a:lnTo>
                    <a:pt x="16657" y="9232"/>
                  </a:lnTo>
                  <a:lnTo>
                    <a:pt x="16511" y="9305"/>
                  </a:lnTo>
                  <a:lnTo>
                    <a:pt x="16413" y="9330"/>
                  </a:lnTo>
                  <a:lnTo>
                    <a:pt x="16242" y="9354"/>
                  </a:lnTo>
                  <a:lnTo>
                    <a:pt x="16169" y="9378"/>
                  </a:lnTo>
                  <a:lnTo>
                    <a:pt x="16120" y="9427"/>
                  </a:lnTo>
                  <a:lnTo>
                    <a:pt x="16071" y="9452"/>
                  </a:lnTo>
                  <a:lnTo>
                    <a:pt x="16022" y="9476"/>
                  </a:lnTo>
                  <a:lnTo>
                    <a:pt x="15973" y="9452"/>
                  </a:lnTo>
                  <a:lnTo>
                    <a:pt x="15924" y="9427"/>
                  </a:lnTo>
                  <a:lnTo>
                    <a:pt x="15900" y="9378"/>
                  </a:lnTo>
                  <a:lnTo>
                    <a:pt x="15851" y="9305"/>
                  </a:lnTo>
                  <a:lnTo>
                    <a:pt x="15827" y="9134"/>
                  </a:lnTo>
                  <a:lnTo>
                    <a:pt x="15802" y="9037"/>
                  </a:lnTo>
                  <a:lnTo>
                    <a:pt x="15729" y="8890"/>
                  </a:lnTo>
                  <a:lnTo>
                    <a:pt x="15607" y="8743"/>
                  </a:lnTo>
                  <a:lnTo>
                    <a:pt x="15460" y="8573"/>
                  </a:lnTo>
                  <a:lnTo>
                    <a:pt x="15314" y="8402"/>
                  </a:lnTo>
                  <a:lnTo>
                    <a:pt x="15192" y="8255"/>
                  </a:lnTo>
                  <a:lnTo>
                    <a:pt x="15094" y="8108"/>
                  </a:lnTo>
                  <a:lnTo>
                    <a:pt x="15070" y="8011"/>
                  </a:lnTo>
                  <a:lnTo>
                    <a:pt x="15070" y="7938"/>
                  </a:lnTo>
                  <a:lnTo>
                    <a:pt x="15045" y="7889"/>
                  </a:lnTo>
                  <a:lnTo>
                    <a:pt x="15021" y="7889"/>
                  </a:lnTo>
                  <a:lnTo>
                    <a:pt x="14972" y="7913"/>
                  </a:lnTo>
                  <a:lnTo>
                    <a:pt x="14948" y="7962"/>
                  </a:lnTo>
                  <a:lnTo>
                    <a:pt x="14899" y="8035"/>
                  </a:lnTo>
                  <a:lnTo>
                    <a:pt x="14874" y="8182"/>
                  </a:lnTo>
                  <a:lnTo>
                    <a:pt x="14899" y="8279"/>
                  </a:lnTo>
                  <a:lnTo>
                    <a:pt x="14972" y="8402"/>
                  </a:lnTo>
                  <a:lnTo>
                    <a:pt x="15045" y="8548"/>
                  </a:lnTo>
                  <a:lnTo>
                    <a:pt x="15167" y="8670"/>
                  </a:lnTo>
                  <a:lnTo>
                    <a:pt x="15265" y="8792"/>
                  </a:lnTo>
                  <a:lnTo>
                    <a:pt x="15363" y="8914"/>
                  </a:lnTo>
                  <a:lnTo>
                    <a:pt x="15436" y="9037"/>
                  </a:lnTo>
                  <a:lnTo>
                    <a:pt x="15460" y="9134"/>
                  </a:lnTo>
                  <a:lnTo>
                    <a:pt x="15460" y="9232"/>
                  </a:lnTo>
                  <a:lnTo>
                    <a:pt x="15509" y="9330"/>
                  </a:lnTo>
                  <a:lnTo>
                    <a:pt x="15558" y="9427"/>
                  </a:lnTo>
                  <a:lnTo>
                    <a:pt x="15631" y="9525"/>
                  </a:lnTo>
                  <a:lnTo>
                    <a:pt x="15753" y="9598"/>
                  </a:lnTo>
                  <a:lnTo>
                    <a:pt x="15900" y="9647"/>
                  </a:lnTo>
                  <a:lnTo>
                    <a:pt x="16047" y="9696"/>
                  </a:lnTo>
                  <a:lnTo>
                    <a:pt x="16218" y="9720"/>
                  </a:lnTo>
                  <a:lnTo>
                    <a:pt x="16364" y="9720"/>
                  </a:lnTo>
                  <a:lnTo>
                    <a:pt x="16486" y="9769"/>
                  </a:lnTo>
                  <a:lnTo>
                    <a:pt x="16559" y="9818"/>
                  </a:lnTo>
                  <a:lnTo>
                    <a:pt x="16584" y="9867"/>
                  </a:lnTo>
                  <a:lnTo>
                    <a:pt x="16584" y="9916"/>
                  </a:lnTo>
                  <a:lnTo>
                    <a:pt x="16559" y="10013"/>
                  </a:lnTo>
                  <a:lnTo>
                    <a:pt x="16437" y="10209"/>
                  </a:lnTo>
                  <a:lnTo>
                    <a:pt x="16242" y="10429"/>
                  </a:lnTo>
                  <a:lnTo>
                    <a:pt x="16022" y="10673"/>
                  </a:lnTo>
                  <a:lnTo>
                    <a:pt x="15802" y="10917"/>
                  </a:lnTo>
                  <a:lnTo>
                    <a:pt x="15631" y="11186"/>
                  </a:lnTo>
                  <a:lnTo>
                    <a:pt x="15485" y="11430"/>
                  </a:lnTo>
                  <a:lnTo>
                    <a:pt x="15460" y="11528"/>
                  </a:lnTo>
                  <a:lnTo>
                    <a:pt x="15460" y="11625"/>
                  </a:lnTo>
                  <a:lnTo>
                    <a:pt x="15460" y="11772"/>
                  </a:lnTo>
                  <a:lnTo>
                    <a:pt x="15485" y="11918"/>
                  </a:lnTo>
                  <a:lnTo>
                    <a:pt x="15509" y="12016"/>
                  </a:lnTo>
                  <a:lnTo>
                    <a:pt x="15558" y="12089"/>
                  </a:lnTo>
                  <a:lnTo>
                    <a:pt x="15583" y="12138"/>
                  </a:lnTo>
                  <a:lnTo>
                    <a:pt x="15607" y="12212"/>
                  </a:lnTo>
                  <a:lnTo>
                    <a:pt x="15631" y="12383"/>
                  </a:lnTo>
                  <a:lnTo>
                    <a:pt x="15607" y="12480"/>
                  </a:lnTo>
                  <a:lnTo>
                    <a:pt x="15509" y="12651"/>
                  </a:lnTo>
                  <a:lnTo>
                    <a:pt x="15363" y="12847"/>
                  </a:lnTo>
                  <a:lnTo>
                    <a:pt x="15167" y="13042"/>
                  </a:lnTo>
                  <a:lnTo>
                    <a:pt x="14972" y="13237"/>
                  </a:lnTo>
                  <a:lnTo>
                    <a:pt x="14825" y="13433"/>
                  </a:lnTo>
                  <a:lnTo>
                    <a:pt x="14728" y="13604"/>
                  </a:lnTo>
                  <a:lnTo>
                    <a:pt x="14679" y="13701"/>
                  </a:lnTo>
                  <a:lnTo>
                    <a:pt x="14654" y="13823"/>
                  </a:lnTo>
                  <a:lnTo>
                    <a:pt x="14581" y="13970"/>
                  </a:lnTo>
                  <a:lnTo>
                    <a:pt x="14459" y="14117"/>
                  </a:lnTo>
                  <a:lnTo>
                    <a:pt x="14313" y="14288"/>
                  </a:lnTo>
                  <a:lnTo>
                    <a:pt x="14142" y="14434"/>
                  </a:lnTo>
                  <a:lnTo>
                    <a:pt x="13995" y="14556"/>
                  </a:lnTo>
                  <a:lnTo>
                    <a:pt x="13848" y="14629"/>
                  </a:lnTo>
                  <a:lnTo>
                    <a:pt x="13726" y="14654"/>
                  </a:lnTo>
                  <a:lnTo>
                    <a:pt x="13653" y="14654"/>
                  </a:lnTo>
                  <a:lnTo>
                    <a:pt x="13555" y="14605"/>
                  </a:lnTo>
                  <a:lnTo>
                    <a:pt x="13458" y="14556"/>
                  </a:lnTo>
                  <a:lnTo>
                    <a:pt x="13360" y="14483"/>
                  </a:lnTo>
                  <a:lnTo>
                    <a:pt x="13287" y="14385"/>
                  </a:lnTo>
                  <a:lnTo>
                    <a:pt x="13213" y="14288"/>
                  </a:lnTo>
                  <a:lnTo>
                    <a:pt x="13189" y="14190"/>
                  </a:lnTo>
                  <a:lnTo>
                    <a:pt x="13165" y="14092"/>
                  </a:lnTo>
                  <a:lnTo>
                    <a:pt x="13140" y="13921"/>
                  </a:lnTo>
                  <a:lnTo>
                    <a:pt x="13116" y="13848"/>
                  </a:lnTo>
                  <a:lnTo>
                    <a:pt x="13067" y="13799"/>
                  </a:lnTo>
                  <a:lnTo>
                    <a:pt x="13043" y="13750"/>
                  </a:lnTo>
                  <a:lnTo>
                    <a:pt x="12994" y="13677"/>
                  </a:lnTo>
                  <a:lnTo>
                    <a:pt x="12969" y="13530"/>
                  </a:lnTo>
                  <a:lnTo>
                    <a:pt x="12945" y="13359"/>
                  </a:lnTo>
                  <a:lnTo>
                    <a:pt x="12920" y="13286"/>
                  </a:lnTo>
                  <a:lnTo>
                    <a:pt x="12872" y="13237"/>
                  </a:lnTo>
                  <a:lnTo>
                    <a:pt x="12847" y="13164"/>
                  </a:lnTo>
                  <a:lnTo>
                    <a:pt x="12823" y="13066"/>
                  </a:lnTo>
                  <a:lnTo>
                    <a:pt x="12798" y="12920"/>
                  </a:lnTo>
                  <a:lnTo>
                    <a:pt x="12774" y="12749"/>
                  </a:lnTo>
                  <a:lnTo>
                    <a:pt x="12798" y="12602"/>
                  </a:lnTo>
                  <a:lnTo>
                    <a:pt x="12823" y="12456"/>
                  </a:lnTo>
                  <a:lnTo>
                    <a:pt x="12847" y="12358"/>
                  </a:lnTo>
                  <a:lnTo>
                    <a:pt x="12872" y="12285"/>
                  </a:lnTo>
                  <a:lnTo>
                    <a:pt x="12920" y="12236"/>
                  </a:lnTo>
                  <a:lnTo>
                    <a:pt x="12945" y="12163"/>
                  </a:lnTo>
                  <a:lnTo>
                    <a:pt x="12969" y="11992"/>
                  </a:lnTo>
                  <a:lnTo>
                    <a:pt x="12945" y="11894"/>
                  </a:lnTo>
                  <a:lnTo>
                    <a:pt x="12896" y="11772"/>
                  </a:lnTo>
                  <a:lnTo>
                    <a:pt x="12798" y="11650"/>
                  </a:lnTo>
                  <a:lnTo>
                    <a:pt x="12701" y="11528"/>
                  </a:lnTo>
                  <a:lnTo>
                    <a:pt x="12578" y="11381"/>
                  </a:lnTo>
                  <a:lnTo>
                    <a:pt x="12481" y="11210"/>
                  </a:lnTo>
                  <a:lnTo>
                    <a:pt x="12432" y="11015"/>
                  </a:lnTo>
                  <a:lnTo>
                    <a:pt x="12408" y="10844"/>
                  </a:lnTo>
                  <a:lnTo>
                    <a:pt x="12408" y="10697"/>
                  </a:lnTo>
                  <a:lnTo>
                    <a:pt x="12383" y="10551"/>
                  </a:lnTo>
                  <a:lnTo>
                    <a:pt x="12334" y="10453"/>
                  </a:lnTo>
                  <a:lnTo>
                    <a:pt x="12310" y="10380"/>
                  </a:lnTo>
                  <a:lnTo>
                    <a:pt x="12261" y="10331"/>
                  </a:lnTo>
                  <a:lnTo>
                    <a:pt x="12188" y="10307"/>
                  </a:lnTo>
                  <a:lnTo>
                    <a:pt x="12017" y="10282"/>
                  </a:lnTo>
                  <a:lnTo>
                    <a:pt x="11870" y="10307"/>
                  </a:lnTo>
                  <a:lnTo>
                    <a:pt x="11797" y="10331"/>
                  </a:lnTo>
                  <a:lnTo>
                    <a:pt x="11748" y="10380"/>
                  </a:lnTo>
                  <a:lnTo>
                    <a:pt x="11675" y="10429"/>
                  </a:lnTo>
                  <a:lnTo>
                    <a:pt x="11553" y="10453"/>
                  </a:lnTo>
                  <a:lnTo>
                    <a:pt x="11406" y="10478"/>
                  </a:lnTo>
                  <a:lnTo>
                    <a:pt x="11260" y="10478"/>
                  </a:lnTo>
                  <a:lnTo>
                    <a:pt x="11089" y="10453"/>
                  </a:lnTo>
                  <a:lnTo>
                    <a:pt x="10893" y="10355"/>
                  </a:lnTo>
                  <a:lnTo>
                    <a:pt x="10674" y="10233"/>
                  </a:lnTo>
                  <a:lnTo>
                    <a:pt x="10503" y="10087"/>
                  </a:lnTo>
                  <a:lnTo>
                    <a:pt x="10429" y="10013"/>
                  </a:lnTo>
                  <a:lnTo>
                    <a:pt x="10356" y="9891"/>
                  </a:lnTo>
                  <a:lnTo>
                    <a:pt x="10234" y="9598"/>
                  </a:lnTo>
                  <a:lnTo>
                    <a:pt x="10161" y="9281"/>
                  </a:lnTo>
                  <a:lnTo>
                    <a:pt x="10112" y="8963"/>
                  </a:lnTo>
                  <a:lnTo>
                    <a:pt x="10136" y="8792"/>
                  </a:lnTo>
                  <a:lnTo>
                    <a:pt x="10161" y="8621"/>
                  </a:lnTo>
                  <a:lnTo>
                    <a:pt x="10258" y="8279"/>
                  </a:lnTo>
                  <a:lnTo>
                    <a:pt x="10332" y="8108"/>
                  </a:lnTo>
                  <a:lnTo>
                    <a:pt x="10405" y="7962"/>
                  </a:lnTo>
                  <a:lnTo>
                    <a:pt x="10503" y="7815"/>
                  </a:lnTo>
                  <a:lnTo>
                    <a:pt x="10600" y="7718"/>
                  </a:lnTo>
                  <a:lnTo>
                    <a:pt x="10796" y="7522"/>
                  </a:lnTo>
                  <a:lnTo>
                    <a:pt x="10991" y="7376"/>
                  </a:lnTo>
                  <a:lnTo>
                    <a:pt x="11162" y="7278"/>
                  </a:lnTo>
                  <a:lnTo>
                    <a:pt x="11260" y="7229"/>
                  </a:lnTo>
                  <a:lnTo>
                    <a:pt x="11431" y="7205"/>
                  </a:lnTo>
                  <a:lnTo>
                    <a:pt x="11504" y="7180"/>
                  </a:lnTo>
                  <a:lnTo>
                    <a:pt x="11553" y="7132"/>
                  </a:lnTo>
                  <a:lnTo>
                    <a:pt x="11626" y="7107"/>
                  </a:lnTo>
                  <a:lnTo>
                    <a:pt x="11724" y="7083"/>
                  </a:lnTo>
                  <a:lnTo>
                    <a:pt x="11870" y="7058"/>
                  </a:lnTo>
                  <a:lnTo>
                    <a:pt x="12188" y="7058"/>
                  </a:lnTo>
                  <a:lnTo>
                    <a:pt x="12359" y="7107"/>
                  </a:lnTo>
                  <a:lnTo>
                    <a:pt x="12481" y="7156"/>
                  </a:lnTo>
                  <a:lnTo>
                    <a:pt x="12603" y="7229"/>
                  </a:lnTo>
                  <a:lnTo>
                    <a:pt x="12676" y="7303"/>
                  </a:lnTo>
                  <a:lnTo>
                    <a:pt x="12774" y="7376"/>
                  </a:lnTo>
                  <a:lnTo>
                    <a:pt x="12896" y="7425"/>
                  </a:lnTo>
                  <a:lnTo>
                    <a:pt x="12969" y="7425"/>
                  </a:lnTo>
                  <a:lnTo>
                    <a:pt x="13140" y="7449"/>
                  </a:lnTo>
                  <a:lnTo>
                    <a:pt x="13213" y="7498"/>
                  </a:lnTo>
                  <a:lnTo>
                    <a:pt x="13262" y="7522"/>
                  </a:lnTo>
                  <a:lnTo>
                    <a:pt x="13311" y="7547"/>
                  </a:lnTo>
                  <a:lnTo>
                    <a:pt x="13360" y="7571"/>
                  </a:lnTo>
                  <a:lnTo>
                    <a:pt x="13409" y="7547"/>
                  </a:lnTo>
                  <a:lnTo>
                    <a:pt x="13458" y="7522"/>
                  </a:lnTo>
                  <a:lnTo>
                    <a:pt x="13507" y="7498"/>
                  </a:lnTo>
                  <a:lnTo>
                    <a:pt x="13580" y="7449"/>
                  </a:lnTo>
                  <a:lnTo>
                    <a:pt x="13726" y="7425"/>
                  </a:lnTo>
                  <a:lnTo>
                    <a:pt x="13897" y="7449"/>
                  </a:lnTo>
                  <a:lnTo>
                    <a:pt x="13971" y="7498"/>
                  </a:lnTo>
                  <a:lnTo>
                    <a:pt x="14019" y="7522"/>
                  </a:lnTo>
                  <a:lnTo>
                    <a:pt x="14093" y="7571"/>
                  </a:lnTo>
                  <a:lnTo>
                    <a:pt x="14190" y="7596"/>
                  </a:lnTo>
                  <a:lnTo>
                    <a:pt x="14337" y="7620"/>
                  </a:lnTo>
                  <a:lnTo>
                    <a:pt x="14654" y="7620"/>
                  </a:lnTo>
                  <a:lnTo>
                    <a:pt x="14801" y="7596"/>
                  </a:lnTo>
                  <a:lnTo>
                    <a:pt x="14899" y="7571"/>
                  </a:lnTo>
                  <a:lnTo>
                    <a:pt x="14972" y="7522"/>
                  </a:lnTo>
                  <a:lnTo>
                    <a:pt x="15021" y="7473"/>
                  </a:lnTo>
                  <a:lnTo>
                    <a:pt x="15045" y="7400"/>
                  </a:lnTo>
                  <a:lnTo>
                    <a:pt x="15070" y="7229"/>
                  </a:lnTo>
                  <a:lnTo>
                    <a:pt x="15070" y="7205"/>
                  </a:lnTo>
                  <a:lnTo>
                    <a:pt x="15045" y="7156"/>
                  </a:lnTo>
                  <a:lnTo>
                    <a:pt x="14948" y="7107"/>
                  </a:lnTo>
                  <a:lnTo>
                    <a:pt x="14825" y="7058"/>
                  </a:lnTo>
                  <a:lnTo>
                    <a:pt x="14679" y="7058"/>
                  </a:lnTo>
                  <a:lnTo>
                    <a:pt x="14532" y="7034"/>
                  </a:lnTo>
                  <a:lnTo>
                    <a:pt x="14361" y="6985"/>
                  </a:lnTo>
                  <a:lnTo>
                    <a:pt x="14215" y="6936"/>
                  </a:lnTo>
                  <a:lnTo>
                    <a:pt x="14117" y="6863"/>
                  </a:lnTo>
                  <a:lnTo>
                    <a:pt x="14019" y="6790"/>
                  </a:lnTo>
                  <a:lnTo>
                    <a:pt x="13922" y="6716"/>
                  </a:lnTo>
                  <a:lnTo>
                    <a:pt x="13824" y="6692"/>
                  </a:lnTo>
                  <a:lnTo>
                    <a:pt x="13726" y="6668"/>
                  </a:lnTo>
                  <a:lnTo>
                    <a:pt x="13653" y="6643"/>
                  </a:lnTo>
                  <a:lnTo>
                    <a:pt x="13555" y="6619"/>
                  </a:lnTo>
                  <a:lnTo>
                    <a:pt x="13458" y="6545"/>
                  </a:lnTo>
                  <a:lnTo>
                    <a:pt x="13360" y="6472"/>
                  </a:lnTo>
                  <a:lnTo>
                    <a:pt x="13287" y="6399"/>
                  </a:lnTo>
                  <a:lnTo>
                    <a:pt x="13189" y="6374"/>
                  </a:lnTo>
                  <a:lnTo>
                    <a:pt x="13116" y="6350"/>
                  </a:lnTo>
                  <a:lnTo>
                    <a:pt x="13067" y="6374"/>
                  </a:lnTo>
                  <a:lnTo>
                    <a:pt x="13018" y="6399"/>
                  </a:lnTo>
                  <a:lnTo>
                    <a:pt x="12945" y="6399"/>
                  </a:lnTo>
                  <a:lnTo>
                    <a:pt x="12872" y="6350"/>
                  </a:lnTo>
                  <a:lnTo>
                    <a:pt x="12774" y="6277"/>
                  </a:lnTo>
                  <a:lnTo>
                    <a:pt x="12701" y="6228"/>
                  </a:lnTo>
                  <a:lnTo>
                    <a:pt x="12627" y="6179"/>
                  </a:lnTo>
                  <a:lnTo>
                    <a:pt x="12505" y="6179"/>
                  </a:lnTo>
                  <a:lnTo>
                    <a:pt x="12456" y="6228"/>
                  </a:lnTo>
                  <a:lnTo>
                    <a:pt x="12383" y="6252"/>
                  </a:lnTo>
                  <a:lnTo>
                    <a:pt x="12212" y="6277"/>
                  </a:lnTo>
                  <a:lnTo>
                    <a:pt x="12114" y="6326"/>
                  </a:lnTo>
                  <a:lnTo>
                    <a:pt x="11968" y="6399"/>
                  </a:lnTo>
                  <a:lnTo>
                    <a:pt x="11797" y="6521"/>
                  </a:lnTo>
                  <a:lnTo>
                    <a:pt x="11650" y="6668"/>
                  </a:lnTo>
                  <a:lnTo>
                    <a:pt x="11479" y="6814"/>
                  </a:lnTo>
                  <a:lnTo>
                    <a:pt x="11309" y="6936"/>
                  </a:lnTo>
                  <a:lnTo>
                    <a:pt x="11186" y="7009"/>
                  </a:lnTo>
                  <a:lnTo>
                    <a:pt x="11064" y="7058"/>
                  </a:lnTo>
                  <a:lnTo>
                    <a:pt x="10918" y="7009"/>
                  </a:lnTo>
                  <a:lnTo>
                    <a:pt x="10844" y="6985"/>
                  </a:lnTo>
                  <a:lnTo>
                    <a:pt x="10796" y="6961"/>
                  </a:lnTo>
                  <a:lnTo>
                    <a:pt x="10747" y="6912"/>
                  </a:lnTo>
                  <a:lnTo>
                    <a:pt x="10722" y="6838"/>
                  </a:lnTo>
                  <a:lnTo>
                    <a:pt x="10698" y="6668"/>
                  </a:lnTo>
                  <a:lnTo>
                    <a:pt x="10722" y="6497"/>
                  </a:lnTo>
                  <a:lnTo>
                    <a:pt x="10747" y="6423"/>
                  </a:lnTo>
                  <a:lnTo>
                    <a:pt x="10796" y="6374"/>
                  </a:lnTo>
                  <a:lnTo>
                    <a:pt x="10844" y="6350"/>
                  </a:lnTo>
                  <a:lnTo>
                    <a:pt x="10967" y="6326"/>
                  </a:lnTo>
                  <a:lnTo>
                    <a:pt x="11113" y="6301"/>
                  </a:lnTo>
                  <a:lnTo>
                    <a:pt x="11260" y="6277"/>
                  </a:lnTo>
                  <a:lnTo>
                    <a:pt x="11406" y="6277"/>
                  </a:lnTo>
                  <a:lnTo>
                    <a:pt x="11528" y="6228"/>
                  </a:lnTo>
                  <a:lnTo>
                    <a:pt x="11602" y="6179"/>
                  </a:lnTo>
                  <a:lnTo>
                    <a:pt x="11626" y="6130"/>
                  </a:lnTo>
                  <a:lnTo>
                    <a:pt x="11650" y="6106"/>
                  </a:lnTo>
                  <a:lnTo>
                    <a:pt x="11602" y="5935"/>
                  </a:lnTo>
                  <a:lnTo>
                    <a:pt x="11577" y="5862"/>
                  </a:lnTo>
                  <a:lnTo>
                    <a:pt x="11553" y="5813"/>
                  </a:lnTo>
                  <a:lnTo>
                    <a:pt x="11504" y="5764"/>
                  </a:lnTo>
                  <a:lnTo>
                    <a:pt x="11504" y="5715"/>
                  </a:lnTo>
                  <a:lnTo>
                    <a:pt x="11504" y="5666"/>
                  </a:lnTo>
                  <a:lnTo>
                    <a:pt x="11553" y="5617"/>
                  </a:lnTo>
                  <a:lnTo>
                    <a:pt x="11602" y="5593"/>
                  </a:lnTo>
                  <a:lnTo>
                    <a:pt x="11675" y="5544"/>
                  </a:lnTo>
                  <a:lnTo>
                    <a:pt x="11821" y="5520"/>
                  </a:lnTo>
                  <a:lnTo>
                    <a:pt x="11919" y="5520"/>
                  </a:lnTo>
                  <a:lnTo>
                    <a:pt x="12017" y="5471"/>
                  </a:lnTo>
                  <a:lnTo>
                    <a:pt x="12114" y="5398"/>
                  </a:lnTo>
                  <a:lnTo>
                    <a:pt x="12212" y="5324"/>
                  </a:lnTo>
                  <a:lnTo>
                    <a:pt x="12285" y="5251"/>
                  </a:lnTo>
                  <a:lnTo>
                    <a:pt x="12359" y="5153"/>
                  </a:lnTo>
                  <a:lnTo>
                    <a:pt x="12383" y="5031"/>
                  </a:lnTo>
                  <a:lnTo>
                    <a:pt x="12408" y="4958"/>
                  </a:lnTo>
                  <a:lnTo>
                    <a:pt x="12383" y="4787"/>
                  </a:lnTo>
                  <a:lnTo>
                    <a:pt x="12334" y="4714"/>
                  </a:lnTo>
                  <a:lnTo>
                    <a:pt x="12310" y="4665"/>
                  </a:lnTo>
                  <a:lnTo>
                    <a:pt x="12310" y="4640"/>
                  </a:lnTo>
                  <a:lnTo>
                    <a:pt x="12310" y="4592"/>
                  </a:lnTo>
                  <a:lnTo>
                    <a:pt x="12383" y="4469"/>
                  </a:lnTo>
                  <a:lnTo>
                    <a:pt x="12505" y="4298"/>
                  </a:lnTo>
                  <a:lnTo>
                    <a:pt x="12701" y="4103"/>
                  </a:lnTo>
                  <a:lnTo>
                    <a:pt x="12798" y="4005"/>
                  </a:lnTo>
                  <a:lnTo>
                    <a:pt x="12945" y="3908"/>
                  </a:lnTo>
                  <a:lnTo>
                    <a:pt x="13091" y="3834"/>
                  </a:lnTo>
                  <a:lnTo>
                    <a:pt x="13262" y="3761"/>
                  </a:lnTo>
                  <a:lnTo>
                    <a:pt x="13604" y="3663"/>
                  </a:lnTo>
                  <a:lnTo>
                    <a:pt x="13775" y="3639"/>
                  </a:lnTo>
                  <a:lnTo>
                    <a:pt x="13922" y="3615"/>
                  </a:lnTo>
                  <a:close/>
                  <a:moveTo>
                    <a:pt x="6888" y="2467"/>
                  </a:moveTo>
                  <a:lnTo>
                    <a:pt x="6986" y="2491"/>
                  </a:lnTo>
                  <a:lnTo>
                    <a:pt x="7083" y="2516"/>
                  </a:lnTo>
                  <a:lnTo>
                    <a:pt x="7132" y="2540"/>
                  </a:lnTo>
                  <a:lnTo>
                    <a:pt x="7181" y="2589"/>
                  </a:lnTo>
                  <a:lnTo>
                    <a:pt x="7181" y="2638"/>
                  </a:lnTo>
                  <a:lnTo>
                    <a:pt x="7181" y="2711"/>
                  </a:lnTo>
                  <a:lnTo>
                    <a:pt x="7132" y="2784"/>
                  </a:lnTo>
                  <a:lnTo>
                    <a:pt x="7083" y="2858"/>
                  </a:lnTo>
                  <a:lnTo>
                    <a:pt x="6937" y="3028"/>
                  </a:lnTo>
                  <a:lnTo>
                    <a:pt x="6864" y="3175"/>
                  </a:lnTo>
                  <a:lnTo>
                    <a:pt x="6839" y="3322"/>
                  </a:lnTo>
                  <a:lnTo>
                    <a:pt x="6864" y="3395"/>
                  </a:lnTo>
                  <a:lnTo>
                    <a:pt x="6888" y="3419"/>
                  </a:lnTo>
                  <a:lnTo>
                    <a:pt x="6961" y="3517"/>
                  </a:lnTo>
                  <a:lnTo>
                    <a:pt x="7010" y="3615"/>
                  </a:lnTo>
                  <a:lnTo>
                    <a:pt x="7059" y="3712"/>
                  </a:lnTo>
                  <a:lnTo>
                    <a:pt x="7083" y="3810"/>
                  </a:lnTo>
                  <a:lnTo>
                    <a:pt x="7059" y="3908"/>
                  </a:lnTo>
                  <a:lnTo>
                    <a:pt x="7010" y="4005"/>
                  </a:lnTo>
                  <a:lnTo>
                    <a:pt x="6961" y="4103"/>
                  </a:lnTo>
                  <a:lnTo>
                    <a:pt x="6888" y="4201"/>
                  </a:lnTo>
                  <a:lnTo>
                    <a:pt x="6839" y="4225"/>
                  </a:lnTo>
                  <a:lnTo>
                    <a:pt x="6644" y="4225"/>
                  </a:lnTo>
                  <a:lnTo>
                    <a:pt x="6473" y="4128"/>
                  </a:lnTo>
                  <a:lnTo>
                    <a:pt x="6302" y="4005"/>
                  </a:lnTo>
                  <a:lnTo>
                    <a:pt x="6155" y="3859"/>
                  </a:lnTo>
                  <a:lnTo>
                    <a:pt x="5984" y="3786"/>
                  </a:lnTo>
                  <a:lnTo>
                    <a:pt x="5838" y="3761"/>
                  </a:lnTo>
                  <a:lnTo>
                    <a:pt x="5789" y="3786"/>
                  </a:lnTo>
                  <a:lnTo>
                    <a:pt x="5740" y="3810"/>
                  </a:lnTo>
                  <a:lnTo>
                    <a:pt x="5642" y="3883"/>
                  </a:lnTo>
                  <a:lnTo>
                    <a:pt x="5545" y="3957"/>
                  </a:lnTo>
                  <a:lnTo>
                    <a:pt x="5447" y="3981"/>
                  </a:lnTo>
                  <a:lnTo>
                    <a:pt x="5349" y="4005"/>
                  </a:lnTo>
                  <a:lnTo>
                    <a:pt x="5203" y="4030"/>
                  </a:lnTo>
                  <a:lnTo>
                    <a:pt x="5129" y="4054"/>
                  </a:lnTo>
                  <a:lnTo>
                    <a:pt x="5081" y="4103"/>
                  </a:lnTo>
                  <a:lnTo>
                    <a:pt x="5032" y="4128"/>
                  </a:lnTo>
                  <a:lnTo>
                    <a:pt x="4959" y="4152"/>
                  </a:lnTo>
                  <a:lnTo>
                    <a:pt x="4788" y="4201"/>
                  </a:lnTo>
                  <a:lnTo>
                    <a:pt x="4690" y="4201"/>
                  </a:lnTo>
                  <a:lnTo>
                    <a:pt x="4592" y="4250"/>
                  </a:lnTo>
                  <a:lnTo>
                    <a:pt x="4494" y="4298"/>
                  </a:lnTo>
                  <a:lnTo>
                    <a:pt x="4397" y="4372"/>
                  </a:lnTo>
                  <a:lnTo>
                    <a:pt x="4372" y="4421"/>
                  </a:lnTo>
                  <a:lnTo>
                    <a:pt x="4372" y="4494"/>
                  </a:lnTo>
                  <a:lnTo>
                    <a:pt x="4372" y="4616"/>
                  </a:lnTo>
                  <a:lnTo>
                    <a:pt x="4470" y="4787"/>
                  </a:lnTo>
                  <a:lnTo>
                    <a:pt x="4592" y="4958"/>
                  </a:lnTo>
                  <a:lnTo>
                    <a:pt x="4690" y="5031"/>
                  </a:lnTo>
                  <a:lnTo>
                    <a:pt x="4788" y="5056"/>
                  </a:lnTo>
                  <a:lnTo>
                    <a:pt x="4885" y="5080"/>
                  </a:lnTo>
                  <a:lnTo>
                    <a:pt x="5007" y="5080"/>
                  </a:lnTo>
                  <a:lnTo>
                    <a:pt x="5129" y="5056"/>
                  </a:lnTo>
                  <a:lnTo>
                    <a:pt x="5227" y="5007"/>
                  </a:lnTo>
                  <a:lnTo>
                    <a:pt x="5349" y="4933"/>
                  </a:lnTo>
                  <a:lnTo>
                    <a:pt x="5447" y="4860"/>
                  </a:lnTo>
                  <a:lnTo>
                    <a:pt x="5642" y="4665"/>
                  </a:lnTo>
                  <a:lnTo>
                    <a:pt x="5838" y="4518"/>
                  </a:lnTo>
                  <a:lnTo>
                    <a:pt x="6009" y="4421"/>
                  </a:lnTo>
                  <a:lnTo>
                    <a:pt x="6131" y="4372"/>
                  </a:lnTo>
                  <a:lnTo>
                    <a:pt x="6204" y="4396"/>
                  </a:lnTo>
                  <a:lnTo>
                    <a:pt x="6253" y="4445"/>
                  </a:lnTo>
                  <a:lnTo>
                    <a:pt x="6302" y="4494"/>
                  </a:lnTo>
                  <a:lnTo>
                    <a:pt x="6302" y="4567"/>
                  </a:lnTo>
                  <a:lnTo>
                    <a:pt x="6326" y="4640"/>
                  </a:lnTo>
                  <a:lnTo>
                    <a:pt x="6375" y="4714"/>
                  </a:lnTo>
                  <a:lnTo>
                    <a:pt x="6424" y="4738"/>
                  </a:lnTo>
                  <a:lnTo>
                    <a:pt x="6497" y="4763"/>
                  </a:lnTo>
                  <a:lnTo>
                    <a:pt x="6595" y="4787"/>
                  </a:lnTo>
                  <a:lnTo>
                    <a:pt x="6693" y="4811"/>
                  </a:lnTo>
                  <a:lnTo>
                    <a:pt x="6790" y="4885"/>
                  </a:lnTo>
                  <a:lnTo>
                    <a:pt x="6888" y="4958"/>
                  </a:lnTo>
                  <a:lnTo>
                    <a:pt x="6937" y="5031"/>
                  </a:lnTo>
                  <a:lnTo>
                    <a:pt x="6961" y="5153"/>
                  </a:lnTo>
                  <a:lnTo>
                    <a:pt x="6937" y="5251"/>
                  </a:lnTo>
                  <a:lnTo>
                    <a:pt x="6888" y="5324"/>
                  </a:lnTo>
                  <a:lnTo>
                    <a:pt x="6790" y="5398"/>
                  </a:lnTo>
                  <a:lnTo>
                    <a:pt x="6693" y="5471"/>
                  </a:lnTo>
                  <a:lnTo>
                    <a:pt x="6595" y="5520"/>
                  </a:lnTo>
                  <a:lnTo>
                    <a:pt x="6497" y="5520"/>
                  </a:lnTo>
                  <a:lnTo>
                    <a:pt x="6399" y="5544"/>
                  </a:lnTo>
                  <a:lnTo>
                    <a:pt x="6253" y="5642"/>
                  </a:lnTo>
                  <a:lnTo>
                    <a:pt x="6082" y="5764"/>
                  </a:lnTo>
                  <a:lnTo>
                    <a:pt x="5935" y="5910"/>
                  </a:lnTo>
                  <a:lnTo>
                    <a:pt x="5764" y="6057"/>
                  </a:lnTo>
                  <a:lnTo>
                    <a:pt x="5594" y="6179"/>
                  </a:lnTo>
                  <a:lnTo>
                    <a:pt x="5471" y="6252"/>
                  </a:lnTo>
                  <a:lnTo>
                    <a:pt x="5349" y="6277"/>
                  </a:lnTo>
                  <a:lnTo>
                    <a:pt x="5227" y="6326"/>
                  </a:lnTo>
                  <a:lnTo>
                    <a:pt x="5056" y="6448"/>
                  </a:lnTo>
                  <a:lnTo>
                    <a:pt x="4812" y="6643"/>
                  </a:lnTo>
                  <a:lnTo>
                    <a:pt x="4568" y="6887"/>
                  </a:lnTo>
                  <a:lnTo>
                    <a:pt x="4226" y="7229"/>
                  </a:lnTo>
                  <a:lnTo>
                    <a:pt x="4104" y="7327"/>
                  </a:lnTo>
                  <a:lnTo>
                    <a:pt x="3957" y="7449"/>
                  </a:lnTo>
                  <a:lnTo>
                    <a:pt x="3640" y="7644"/>
                  </a:lnTo>
                  <a:lnTo>
                    <a:pt x="3347" y="7767"/>
                  </a:lnTo>
                  <a:lnTo>
                    <a:pt x="3200" y="7791"/>
                  </a:lnTo>
                  <a:lnTo>
                    <a:pt x="3078" y="7815"/>
                  </a:lnTo>
                  <a:lnTo>
                    <a:pt x="2834" y="7815"/>
                  </a:lnTo>
                  <a:lnTo>
                    <a:pt x="2614" y="7864"/>
                  </a:lnTo>
                  <a:lnTo>
                    <a:pt x="2443" y="7938"/>
                  </a:lnTo>
                  <a:lnTo>
                    <a:pt x="2321" y="8011"/>
                  </a:lnTo>
                  <a:lnTo>
                    <a:pt x="2248" y="8084"/>
                  </a:lnTo>
                  <a:lnTo>
                    <a:pt x="2174" y="8182"/>
                  </a:lnTo>
                  <a:lnTo>
                    <a:pt x="2125" y="8279"/>
                  </a:lnTo>
                  <a:lnTo>
                    <a:pt x="2125" y="8377"/>
                  </a:lnTo>
                  <a:lnTo>
                    <a:pt x="2125" y="8475"/>
                  </a:lnTo>
                  <a:lnTo>
                    <a:pt x="2174" y="8573"/>
                  </a:lnTo>
                  <a:lnTo>
                    <a:pt x="2248" y="8670"/>
                  </a:lnTo>
                  <a:lnTo>
                    <a:pt x="2321" y="8768"/>
                  </a:lnTo>
                  <a:lnTo>
                    <a:pt x="2394" y="8841"/>
                  </a:lnTo>
                  <a:lnTo>
                    <a:pt x="2492" y="8890"/>
                  </a:lnTo>
                  <a:lnTo>
                    <a:pt x="2614" y="8939"/>
                  </a:lnTo>
                  <a:lnTo>
                    <a:pt x="2687" y="8939"/>
                  </a:lnTo>
                  <a:lnTo>
                    <a:pt x="2809" y="8988"/>
                  </a:lnTo>
                  <a:lnTo>
                    <a:pt x="2956" y="9085"/>
                  </a:lnTo>
                  <a:lnTo>
                    <a:pt x="3151" y="9232"/>
                  </a:lnTo>
                  <a:lnTo>
                    <a:pt x="3371" y="9427"/>
                  </a:lnTo>
                  <a:lnTo>
                    <a:pt x="3566" y="9623"/>
                  </a:lnTo>
                  <a:lnTo>
                    <a:pt x="3762" y="9769"/>
                  </a:lnTo>
                  <a:lnTo>
                    <a:pt x="3908" y="9867"/>
                  </a:lnTo>
                  <a:lnTo>
                    <a:pt x="4030" y="9891"/>
                  </a:lnTo>
                  <a:lnTo>
                    <a:pt x="4177" y="9867"/>
                  </a:lnTo>
                  <a:lnTo>
                    <a:pt x="4250" y="9843"/>
                  </a:lnTo>
                  <a:lnTo>
                    <a:pt x="4324" y="9818"/>
                  </a:lnTo>
                  <a:lnTo>
                    <a:pt x="4372" y="9769"/>
                  </a:lnTo>
                  <a:lnTo>
                    <a:pt x="4494" y="9745"/>
                  </a:lnTo>
                  <a:lnTo>
                    <a:pt x="4641" y="9720"/>
                  </a:lnTo>
                  <a:lnTo>
                    <a:pt x="4959" y="9720"/>
                  </a:lnTo>
                  <a:lnTo>
                    <a:pt x="5105" y="9769"/>
                  </a:lnTo>
                  <a:lnTo>
                    <a:pt x="5252" y="9818"/>
                  </a:lnTo>
                  <a:lnTo>
                    <a:pt x="5349" y="9916"/>
                  </a:lnTo>
                  <a:lnTo>
                    <a:pt x="5447" y="9989"/>
                  </a:lnTo>
                  <a:lnTo>
                    <a:pt x="5545" y="10038"/>
                  </a:lnTo>
                  <a:lnTo>
                    <a:pt x="5642" y="10087"/>
                  </a:lnTo>
                  <a:lnTo>
                    <a:pt x="5740" y="10087"/>
                  </a:lnTo>
                  <a:lnTo>
                    <a:pt x="5838" y="10136"/>
                  </a:lnTo>
                  <a:lnTo>
                    <a:pt x="5984" y="10209"/>
                  </a:lnTo>
                  <a:lnTo>
                    <a:pt x="6155" y="10331"/>
                  </a:lnTo>
                  <a:lnTo>
                    <a:pt x="6302" y="10478"/>
                  </a:lnTo>
                  <a:lnTo>
                    <a:pt x="6473" y="10624"/>
                  </a:lnTo>
                  <a:lnTo>
                    <a:pt x="6644" y="10746"/>
                  </a:lnTo>
                  <a:lnTo>
                    <a:pt x="6790" y="10819"/>
                  </a:lnTo>
                  <a:lnTo>
                    <a:pt x="6888" y="10844"/>
                  </a:lnTo>
                  <a:lnTo>
                    <a:pt x="6961" y="10868"/>
                  </a:lnTo>
                  <a:lnTo>
                    <a:pt x="7083" y="10917"/>
                  </a:lnTo>
                  <a:lnTo>
                    <a:pt x="7181" y="10966"/>
                  </a:lnTo>
                  <a:lnTo>
                    <a:pt x="7254" y="11039"/>
                  </a:lnTo>
                  <a:lnTo>
                    <a:pt x="7352" y="11113"/>
                  </a:lnTo>
                  <a:lnTo>
                    <a:pt x="7450" y="11186"/>
                  </a:lnTo>
                  <a:lnTo>
                    <a:pt x="7547" y="11210"/>
                  </a:lnTo>
                  <a:lnTo>
                    <a:pt x="7645" y="11235"/>
                  </a:lnTo>
                  <a:lnTo>
                    <a:pt x="7743" y="11259"/>
                  </a:lnTo>
                  <a:lnTo>
                    <a:pt x="7840" y="11283"/>
                  </a:lnTo>
                  <a:lnTo>
                    <a:pt x="7938" y="11357"/>
                  </a:lnTo>
                  <a:lnTo>
                    <a:pt x="8036" y="11430"/>
                  </a:lnTo>
                  <a:lnTo>
                    <a:pt x="8109" y="11528"/>
                  </a:lnTo>
                  <a:lnTo>
                    <a:pt x="8158" y="11625"/>
                  </a:lnTo>
                  <a:lnTo>
                    <a:pt x="8207" y="11723"/>
                  </a:lnTo>
                  <a:lnTo>
                    <a:pt x="8207" y="11796"/>
                  </a:lnTo>
                  <a:lnTo>
                    <a:pt x="8207" y="11894"/>
                  </a:lnTo>
                  <a:lnTo>
                    <a:pt x="8158" y="11992"/>
                  </a:lnTo>
                  <a:lnTo>
                    <a:pt x="8109" y="12089"/>
                  </a:lnTo>
                  <a:lnTo>
                    <a:pt x="8036" y="12187"/>
                  </a:lnTo>
                  <a:lnTo>
                    <a:pt x="7963" y="12285"/>
                  </a:lnTo>
                  <a:lnTo>
                    <a:pt x="7889" y="12383"/>
                  </a:lnTo>
                  <a:lnTo>
                    <a:pt x="7840" y="12480"/>
                  </a:lnTo>
                  <a:lnTo>
                    <a:pt x="7840" y="12578"/>
                  </a:lnTo>
                  <a:lnTo>
                    <a:pt x="7816" y="12676"/>
                  </a:lnTo>
                  <a:lnTo>
                    <a:pt x="7718" y="12822"/>
                  </a:lnTo>
                  <a:lnTo>
                    <a:pt x="7596" y="12969"/>
                  </a:lnTo>
                  <a:lnTo>
                    <a:pt x="7450" y="13140"/>
                  </a:lnTo>
                  <a:lnTo>
                    <a:pt x="7303" y="13311"/>
                  </a:lnTo>
                  <a:lnTo>
                    <a:pt x="7181" y="13457"/>
                  </a:lnTo>
                  <a:lnTo>
                    <a:pt x="7108" y="13604"/>
                  </a:lnTo>
                  <a:lnTo>
                    <a:pt x="7083" y="13701"/>
                  </a:lnTo>
                  <a:lnTo>
                    <a:pt x="7034" y="13823"/>
                  </a:lnTo>
                  <a:lnTo>
                    <a:pt x="6961" y="13970"/>
                  </a:lnTo>
                  <a:lnTo>
                    <a:pt x="6839" y="14117"/>
                  </a:lnTo>
                  <a:lnTo>
                    <a:pt x="6693" y="14288"/>
                  </a:lnTo>
                  <a:lnTo>
                    <a:pt x="6546" y="14434"/>
                  </a:lnTo>
                  <a:lnTo>
                    <a:pt x="6424" y="14605"/>
                  </a:lnTo>
                  <a:lnTo>
                    <a:pt x="6351" y="14752"/>
                  </a:lnTo>
                  <a:lnTo>
                    <a:pt x="6302" y="14849"/>
                  </a:lnTo>
                  <a:lnTo>
                    <a:pt x="6277" y="14947"/>
                  </a:lnTo>
                  <a:lnTo>
                    <a:pt x="6229" y="15069"/>
                  </a:lnTo>
                  <a:lnTo>
                    <a:pt x="6131" y="15216"/>
                  </a:lnTo>
                  <a:lnTo>
                    <a:pt x="6033" y="15338"/>
                  </a:lnTo>
                  <a:lnTo>
                    <a:pt x="5911" y="15460"/>
                  </a:lnTo>
                  <a:lnTo>
                    <a:pt x="5813" y="15582"/>
                  </a:lnTo>
                  <a:lnTo>
                    <a:pt x="5764" y="15704"/>
                  </a:lnTo>
                  <a:lnTo>
                    <a:pt x="5740" y="15802"/>
                  </a:lnTo>
                  <a:lnTo>
                    <a:pt x="5764" y="15973"/>
                  </a:lnTo>
                  <a:lnTo>
                    <a:pt x="5789" y="16046"/>
                  </a:lnTo>
                  <a:lnTo>
                    <a:pt x="5838" y="16095"/>
                  </a:lnTo>
                  <a:lnTo>
                    <a:pt x="5862" y="16144"/>
                  </a:lnTo>
                  <a:lnTo>
                    <a:pt x="5911" y="16217"/>
                  </a:lnTo>
                  <a:lnTo>
                    <a:pt x="5935" y="16388"/>
                  </a:lnTo>
                  <a:lnTo>
                    <a:pt x="5911" y="16461"/>
                  </a:lnTo>
                  <a:lnTo>
                    <a:pt x="5862" y="16510"/>
                  </a:lnTo>
                  <a:lnTo>
                    <a:pt x="5813" y="16559"/>
                  </a:lnTo>
                  <a:lnTo>
                    <a:pt x="5642" y="16559"/>
                  </a:lnTo>
                  <a:lnTo>
                    <a:pt x="5545" y="16510"/>
                  </a:lnTo>
                  <a:lnTo>
                    <a:pt x="5447" y="16461"/>
                  </a:lnTo>
                  <a:lnTo>
                    <a:pt x="5349" y="16388"/>
                  </a:lnTo>
                  <a:lnTo>
                    <a:pt x="5276" y="16266"/>
                  </a:lnTo>
                  <a:lnTo>
                    <a:pt x="5227" y="16119"/>
                  </a:lnTo>
                  <a:lnTo>
                    <a:pt x="5178" y="15973"/>
                  </a:lnTo>
                  <a:lnTo>
                    <a:pt x="5178" y="15802"/>
                  </a:lnTo>
                  <a:lnTo>
                    <a:pt x="5154" y="15655"/>
                  </a:lnTo>
                  <a:lnTo>
                    <a:pt x="5105" y="15484"/>
                  </a:lnTo>
                  <a:lnTo>
                    <a:pt x="5056" y="15338"/>
                  </a:lnTo>
                  <a:lnTo>
                    <a:pt x="4983" y="15240"/>
                  </a:lnTo>
                  <a:lnTo>
                    <a:pt x="4934" y="15191"/>
                  </a:lnTo>
                  <a:lnTo>
                    <a:pt x="4910" y="15093"/>
                  </a:lnTo>
                  <a:lnTo>
                    <a:pt x="4836" y="14849"/>
                  </a:lnTo>
                  <a:lnTo>
                    <a:pt x="4812" y="14556"/>
                  </a:lnTo>
                  <a:lnTo>
                    <a:pt x="4788" y="14214"/>
                  </a:lnTo>
                  <a:lnTo>
                    <a:pt x="4788" y="13970"/>
                  </a:lnTo>
                  <a:lnTo>
                    <a:pt x="4788" y="13799"/>
                  </a:lnTo>
                  <a:lnTo>
                    <a:pt x="4739" y="13604"/>
                  </a:lnTo>
                  <a:lnTo>
                    <a:pt x="4714" y="13433"/>
                  </a:lnTo>
                  <a:lnTo>
                    <a:pt x="4641" y="13237"/>
                  </a:lnTo>
                  <a:lnTo>
                    <a:pt x="4568" y="13066"/>
                  </a:lnTo>
                  <a:lnTo>
                    <a:pt x="4494" y="12920"/>
                  </a:lnTo>
                  <a:lnTo>
                    <a:pt x="4397" y="12773"/>
                  </a:lnTo>
                  <a:lnTo>
                    <a:pt x="4324" y="12676"/>
                  </a:lnTo>
                  <a:lnTo>
                    <a:pt x="4128" y="12456"/>
                  </a:lnTo>
                  <a:lnTo>
                    <a:pt x="3982" y="12260"/>
                  </a:lnTo>
                  <a:lnTo>
                    <a:pt x="3884" y="12114"/>
                  </a:lnTo>
                  <a:lnTo>
                    <a:pt x="3835" y="11992"/>
                  </a:lnTo>
                  <a:lnTo>
                    <a:pt x="3811" y="11845"/>
                  </a:lnTo>
                  <a:lnTo>
                    <a:pt x="3786" y="11772"/>
                  </a:lnTo>
                  <a:lnTo>
                    <a:pt x="3737" y="11723"/>
                  </a:lnTo>
                  <a:lnTo>
                    <a:pt x="3713" y="11650"/>
                  </a:lnTo>
                  <a:lnTo>
                    <a:pt x="3664" y="11528"/>
                  </a:lnTo>
                  <a:lnTo>
                    <a:pt x="3664" y="11381"/>
                  </a:lnTo>
                  <a:lnTo>
                    <a:pt x="3640" y="11235"/>
                  </a:lnTo>
                  <a:lnTo>
                    <a:pt x="3664" y="11088"/>
                  </a:lnTo>
                  <a:lnTo>
                    <a:pt x="3664" y="10942"/>
                  </a:lnTo>
                  <a:lnTo>
                    <a:pt x="3713" y="10819"/>
                  </a:lnTo>
                  <a:lnTo>
                    <a:pt x="3737" y="10771"/>
                  </a:lnTo>
                  <a:lnTo>
                    <a:pt x="3786" y="10697"/>
                  </a:lnTo>
                  <a:lnTo>
                    <a:pt x="3811" y="10648"/>
                  </a:lnTo>
                  <a:lnTo>
                    <a:pt x="3835" y="10478"/>
                  </a:lnTo>
                  <a:lnTo>
                    <a:pt x="3811" y="10307"/>
                  </a:lnTo>
                  <a:lnTo>
                    <a:pt x="3786" y="10233"/>
                  </a:lnTo>
                  <a:lnTo>
                    <a:pt x="3737" y="10184"/>
                  </a:lnTo>
                  <a:lnTo>
                    <a:pt x="3689" y="10160"/>
                  </a:lnTo>
                  <a:lnTo>
                    <a:pt x="3615" y="10111"/>
                  </a:lnTo>
                  <a:lnTo>
                    <a:pt x="3444" y="10087"/>
                  </a:lnTo>
                  <a:lnTo>
                    <a:pt x="3347" y="10062"/>
                  </a:lnTo>
                  <a:lnTo>
                    <a:pt x="3200" y="9989"/>
                  </a:lnTo>
                  <a:lnTo>
                    <a:pt x="3054" y="9867"/>
                  </a:lnTo>
                  <a:lnTo>
                    <a:pt x="2883" y="9720"/>
                  </a:lnTo>
                  <a:lnTo>
                    <a:pt x="2712" y="9574"/>
                  </a:lnTo>
                  <a:lnTo>
                    <a:pt x="2565" y="9452"/>
                  </a:lnTo>
                  <a:lnTo>
                    <a:pt x="2419" y="9354"/>
                  </a:lnTo>
                  <a:lnTo>
                    <a:pt x="2321" y="9330"/>
                  </a:lnTo>
                  <a:lnTo>
                    <a:pt x="2199" y="9281"/>
                  </a:lnTo>
                  <a:lnTo>
                    <a:pt x="2003" y="9159"/>
                  </a:lnTo>
                  <a:lnTo>
                    <a:pt x="1784" y="8988"/>
                  </a:lnTo>
                  <a:lnTo>
                    <a:pt x="1539" y="8768"/>
                  </a:lnTo>
                  <a:lnTo>
                    <a:pt x="1246" y="8402"/>
                  </a:lnTo>
                  <a:lnTo>
                    <a:pt x="1078" y="8185"/>
                  </a:lnTo>
                  <a:lnTo>
                    <a:pt x="1124" y="7840"/>
                  </a:lnTo>
                  <a:lnTo>
                    <a:pt x="1197" y="7473"/>
                  </a:lnTo>
                  <a:lnTo>
                    <a:pt x="1295" y="7132"/>
                  </a:lnTo>
                  <a:lnTo>
                    <a:pt x="1393" y="6790"/>
                  </a:lnTo>
                  <a:lnTo>
                    <a:pt x="1515" y="6448"/>
                  </a:lnTo>
                  <a:lnTo>
                    <a:pt x="1637" y="6106"/>
                  </a:lnTo>
                  <a:lnTo>
                    <a:pt x="1784" y="5788"/>
                  </a:lnTo>
                  <a:lnTo>
                    <a:pt x="1954" y="5471"/>
                  </a:lnTo>
                  <a:lnTo>
                    <a:pt x="2125" y="5153"/>
                  </a:lnTo>
                  <a:lnTo>
                    <a:pt x="2296" y="4860"/>
                  </a:lnTo>
                  <a:lnTo>
                    <a:pt x="2516" y="4567"/>
                  </a:lnTo>
                  <a:lnTo>
                    <a:pt x="2712" y="4298"/>
                  </a:lnTo>
                  <a:lnTo>
                    <a:pt x="3151" y="3737"/>
                  </a:lnTo>
                  <a:lnTo>
                    <a:pt x="3664" y="3248"/>
                  </a:lnTo>
                  <a:lnTo>
                    <a:pt x="4079" y="3248"/>
                  </a:lnTo>
                  <a:lnTo>
                    <a:pt x="4299" y="3297"/>
                  </a:lnTo>
                  <a:lnTo>
                    <a:pt x="4470" y="3346"/>
                  </a:lnTo>
                  <a:lnTo>
                    <a:pt x="4592" y="3419"/>
                  </a:lnTo>
                  <a:lnTo>
                    <a:pt x="4690" y="3493"/>
                  </a:lnTo>
                  <a:lnTo>
                    <a:pt x="4788" y="3517"/>
                  </a:lnTo>
                  <a:lnTo>
                    <a:pt x="4885" y="3493"/>
                  </a:lnTo>
                  <a:lnTo>
                    <a:pt x="4983" y="3419"/>
                  </a:lnTo>
                  <a:lnTo>
                    <a:pt x="5056" y="3346"/>
                  </a:lnTo>
                  <a:lnTo>
                    <a:pt x="5178" y="3297"/>
                  </a:lnTo>
                  <a:lnTo>
                    <a:pt x="5276" y="3248"/>
                  </a:lnTo>
                  <a:lnTo>
                    <a:pt x="5349" y="3248"/>
                  </a:lnTo>
                  <a:lnTo>
                    <a:pt x="5471" y="3199"/>
                  </a:lnTo>
                  <a:lnTo>
                    <a:pt x="5594" y="3126"/>
                  </a:lnTo>
                  <a:lnTo>
                    <a:pt x="5764" y="3004"/>
                  </a:lnTo>
                  <a:lnTo>
                    <a:pt x="5935" y="2858"/>
                  </a:lnTo>
                  <a:lnTo>
                    <a:pt x="6131" y="2711"/>
                  </a:lnTo>
                  <a:lnTo>
                    <a:pt x="6375" y="2589"/>
                  </a:lnTo>
                  <a:lnTo>
                    <a:pt x="6619" y="2516"/>
                  </a:lnTo>
                  <a:lnTo>
                    <a:pt x="6888" y="2467"/>
                  </a:lnTo>
                  <a:close/>
                  <a:moveTo>
                    <a:pt x="9379" y="0"/>
                  </a:moveTo>
                  <a:lnTo>
                    <a:pt x="8891" y="24"/>
                  </a:lnTo>
                  <a:lnTo>
                    <a:pt x="8427" y="49"/>
                  </a:lnTo>
                  <a:lnTo>
                    <a:pt x="7963" y="122"/>
                  </a:lnTo>
                  <a:lnTo>
                    <a:pt x="7499" y="195"/>
                  </a:lnTo>
                  <a:lnTo>
                    <a:pt x="7034" y="293"/>
                  </a:lnTo>
                  <a:lnTo>
                    <a:pt x="6595" y="440"/>
                  </a:lnTo>
                  <a:lnTo>
                    <a:pt x="6155" y="586"/>
                  </a:lnTo>
                  <a:lnTo>
                    <a:pt x="5740" y="733"/>
                  </a:lnTo>
                  <a:lnTo>
                    <a:pt x="5325" y="928"/>
                  </a:lnTo>
                  <a:lnTo>
                    <a:pt x="4910" y="1148"/>
                  </a:lnTo>
                  <a:lnTo>
                    <a:pt x="4519" y="1368"/>
                  </a:lnTo>
                  <a:lnTo>
                    <a:pt x="4128" y="1612"/>
                  </a:lnTo>
                  <a:lnTo>
                    <a:pt x="3762" y="1881"/>
                  </a:lnTo>
                  <a:lnTo>
                    <a:pt x="3420" y="2149"/>
                  </a:lnTo>
                  <a:lnTo>
                    <a:pt x="3078" y="2442"/>
                  </a:lnTo>
                  <a:lnTo>
                    <a:pt x="2760" y="2760"/>
                  </a:lnTo>
                  <a:lnTo>
                    <a:pt x="2443" y="3077"/>
                  </a:lnTo>
                  <a:lnTo>
                    <a:pt x="2150" y="3419"/>
                  </a:lnTo>
                  <a:lnTo>
                    <a:pt x="1881" y="3761"/>
                  </a:lnTo>
                  <a:lnTo>
                    <a:pt x="1613" y="4128"/>
                  </a:lnTo>
                  <a:lnTo>
                    <a:pt x="1368" y="4518"/>
                  </a:lnTo>
                  <a:lnTo>
                    <a:pt x="1149" y="4909"/>
                  </a:lnTo>
                  <a:lnTo>
                    <a:pt x="929" y="5324"/>
                  </a:lnTo>
                  <a:lnTo>
                    <a:pt x="733" y="5739"/>
                  </a:lnTo>
                  <a:lnTo>
                    <a:pt x="587" y="6155"/>
                  </a:lnTo>
                  <a:lnTo>
                    <a:pt x="440" y="6594"/>
                  </a:lnTo>
                  <a:lnTo>
                    <a:pt x="294" y="7034"/>
                  </a:lnTo>
                  <a:lnTo>
                    <a:pt x="196" y="7498"/>
                  </a:lnTo>
                  <a:lnTo>
                    <a:pt x="123" y="7962"/>
                  </a:lnTo>
                  <a:lnTo>
                    <a:pt x="49" y="8426"/>
                  </a:lnTo>
                  <a:lnTo>
                    <a:pt x="25" y="8890"/>
                  </a:lnTo>
                  <a:lnTo>
                    <a:pt x="1" y="9378"/>
                  </a:lnTo>
                  <a:lnTo>
                    <a:pt x="25" y="9867"/>
                  </a:lnTo>
                  <a:lnTo>
                    <a:pt x="49" y="10331"/>
                  </a:lnTo>
                  <a:lnTo>
                    <a:pt x="123" y="10795"/>
                  </a:lnTo>
                  <a:lnTo>
                    <a:pt x="196" y="11259"/>
                  </a:lnTo>
                  <a:lnTo>
                    <a:pt x="294" y="11723"/>
                  </a:lnTo>
                  <a:lnTo>
                    <a:pt x="440" y="12163"/>
                  </a:lnTo>
                  <a:lnTo>
                    <a:pt x="587" y="12602"/>
                  </a:lnTo>
                  <a:lnTo>
                    <a:pt x="733" y="13018"/>
                  </a:lnTo>
                  <a:lnTo>
                    <a:pt x="929" y="13433"/>
                  </a:lnTo>
                  <a:lnTo>
                    <a:pt x="1149" y="13848"/>
                  </a:lnTo>
                  <a:lnTo>
                    <a:pt x="1368" y="14239"/>
                  </a:lnTo>
                  <a:lnTo>
                    <a:pt x="1613" y="14629"/>
                  </a:lnTo>
                  <a:lnTo>
                    <a:pt x="1881" y="14996"/>
                  </a:lnTo>
                  <a:lnTo>
                    <a:pt x="2150" y="15338"/>
                  </a:lnTo>
                  <a:lnTo>
                    <a:pt x="2443" y="15680"/>
                  </a:lnTo>
                  <a:lnTo>
                    <a:pt x="2760" y="15997"/>
                  </a:lnTo>
                  <a:lnTo>
                    <a:pt x="3078" y="16315"/>
                  </a:lnTo>
                  <a:lnTo>
                    <a:pt x="3420" y="16608"/>
                  </a:lnTo>
                  <a:lnTo>
                    <a:pt x="3762" y="16876"/>
                  </a:lnTo>
                  <a:lnTo>
                    <a:pt x="4128" y="17145"/>
                  </a:lnTo>
                  <a:lnTo>
                    <a:pt x="4519" y="17389"/>
                  </a:lnTo>
                  <a:lnTo>
                    <a:pt x="4910" y="17609"/>
                  </a:lnTo>
                  <a:lnTo>
                    <a:pt x="5325" y="17829"/>
                  </a:lnTo>
                  <a:lnTo>
                    <a:pt x="5740" y="18024"/>
                  </a:lnTo>
                  <a:lnTo>
                    <a:pt x="6155" y="18171"/>
                  </a:lnTo>
                  <a:lnTo>
                    <a:pt x="6595" y="18317"/>
                  </a:lnTo>
                  <a:lnTo>
                    <a:pt x="7034" y="18464"/>
                  </a:lnTo>
                  <a:lnTo>
                    <a:pt x="7499" y="18562"/>
                  </a:lnTo>
                  <a:lnTo>
                    <a:pt x="7963" y="18635"/>
                  </a:lnTo>
                  <a:lnTo>
                    <a:pt x="8427" y="18708"/>
                  </a:lnTo>
                  <a:lnTo>
                    <a:pt x="8891" y="18733"/>
                  </a:lnTo>
                  <a:lnTo>
                    <a:pt x="9379" y="18757"/>
                  </a:lnTo>
                  <a:lnTo>
                    <a:pt x="9868" y="18733"/>
                  </a:lnTo>
                  <a:lnTo>
                    <a:pt x="10332" y="18708"/>
                  </a:lnTo>
                  <a:lnTo>
                    <a:pt x="10796" y="18635"/>
                  </a:lnTo>
                  <a:lnTo>
                    <a:pt x="11260" y="18562"/>
                  </a:lnTo>
                  <a:lnTo>
                    <a:pt x="11724" y="18464"/>
                  </a:lnTo>
                  <a:lnTo>
                    <a:pt x="12163" y="18317"/>
                  </a:lnTo>
                  <a:lnTo>
                    <a:pt x="12603" y="18171"/>
                  </a:lnTo>
                  <a:lnTo>
                    <a:pt x="13018" y="18024"/>
                  </a:lnTo>
                  <a:lnTo>
                    <a:pt x="13433" y="17829"/>
                  </a:lnTo>
                  <a:lnTo>
                    <a:pt x="13848" y="17609"/>
                  </a:lnTo>
                  <a:lnTo>
                    <a:pt x="14239" y="17389"/>
                  </a:lnTo>
                  <a:lnTo>
                    <a:pt x="14630" y="17145"/>
                  </a:lnTo>
                  <a:lnTo>
                    <a:pt x="14996" y="16876"/>
                  </a:lnTo>
                  <a:lnTo>
                    <a:pt x="15338" y="16608"/>
                  </a:lnTo>
                  <a:lnTo>
                    <a:pt x="15680" y="16315"/>
                  </a:lnTo>
                  <a:lnTo>
                    <a:pt x="15998" y="15997"/>
                  </a:lnTo>
                  <a:lnTo>
                    <a:pt x="16315" y="15680"/>
                  </a:lnTo>
                  <a:lnTo>
                    <a:pt x="16608" y="15338"/>
                  </a:lnTo>
                  <a:lnTo>
                    <a:pt x="16877" y="14996"/>
                  </a:lnTo>
                  <a:lnTo>
                    <a:pt x="17146" y="14629"/>
                  </a:lnTo>
                  <a:lnTo>
                    <a:pt x="17390" y="14239"/>
                  </a:lnTo>
                  <a:lnTo>
                    <a:pt x="17610" y="13848"/>
                  </a:lnTo>
                  <a:lnTo>
                    <a:pt x="17829" y="13433"/>
                  </a:lnTo>
                  <a:lnTo>
                    <a:pt x="18025" y="13018"/>
                  </a:lnTo>
                  <a:lnTo>
                    <a:pt x="18171" y="12602"/>
                  </a:lnTo>
                  <a:lnTo>
                    <a:pt x="18318" y="12163"/>
                  </a:lnTo>
                  <a:lnTo>
                    <a:pt x="18464" y="11723"/>
                  </a:lnTo>
                  <a:lnTo>
                    <a:pt x="18562" y="11259"/>
                  </a:lnTo>
                  <a:lnTo>
                    <a:pt x="18635" y="10795"/>
                  </a:lnTo>
                  <a:lnTo>
                    <a:pt x="18709" y="10331"/>
                  </a:lnTo>
                  <a:lnTo>
                    <a:pt x="18733" y="9867"/>
                  </a:lnTo>
                  <a:lnTo>
                    <a:pt x="18758" y="9378"/>
                  </a:lnTo>
                  <a:lnTo>
                    <a:pt x="18733" y="8890"/>
                  </a:lnTo>
                  <a:lnTo>
                    <a:pt x="18709" y="8426"/>
                  </a:lnTo>
                  <a:lnTo>
                    <a:pt x="18635" y="7962"/>
                  </a:lnTo>
                  <a:lnTo>
                    <a:pt x="18562" y="7498"/>
                  </a:lnTo>
                  <a:lnTo>
                    <a:pt x="18464" y="7034"/>
                  </a:lnTo>
                  <a:lnTo>
                    <a:pt x="18318" y="6594"/>
                  </a:lnTo>
                  <a:lnTo>
                    <a:pt x="18171" y="6155"/>
                  </a:lnTo>
                  <a:lnTo>
                    <a:pt x="18025" y="5739"/>
                  </a:lnTo>
                  <a:lnTo>
                    <a:pt x="17829" y="5324"/>
                  </a:lnTo>
                  <a:lnTo>
                    <a:pt x="17610" y="4909"/>
                  </a:lnTo>
                  <a:lnTo>
                    <a:pt x="17390" y="4518"/>
                  </a:lnTo>
                  <a:lnTo>
                    <a:pt x="17146" y="4128"/>
                  </a:lnTo>
                  <a:lnTo>
                    <a:pt x="16877" y="3761"/>
                  </a:lnTo>
                  <a:lnTo>
                    <a:pt x="16608" y="3419"/>
                  </a:lnTo>
                  <a:lnTo>
                    <a:pt x="16315" y="3077"/>
                  </a:lnTo>
                  <a:lnTo>
                    <a:pt x="15998" y="2760"/>
                  </a:lnTo>
                  <a:lnTo>
                    <a:pt x="15680" y="2442"/>
                  </a:lnTo>
                  <a:lnTo>
                    <a:pt x="15338" y="2149"/>
                  </a:lnTo>
                  <a:lnTo>
                    <a:pt x="14996" y="1881"/>
                  </a:lnTo>
                  <a:lnTo>
                    <a:pt x="14630" y="1612"/>
                  </a:lnTo>
                  <a:lnTo>
                    <a:pt x="14239" y="1368"/>
                  </a:lnTo>
                  <a:lnTo>
                    <a:pt x="13848" y="1148"/>
                  </a:lnTo>
                  <a:lnTo>
                    <a:pt x="13433" y="928"/>
                  </a:lnTo>
                  <a:lnTo>
                    <a:pt x="13018" y="733"/>
                  </a:lnTo>
                  <a:lnTo>
                    <a:pt x="12603" y="586"/>
                  </a:lnTo>
                  <a:lnTo>
                    <a:pt x="12163" y="440"/>
                  </a:lnTo>
                  <a:lnTo>
                    <a:pt x="11724" y="293"/>
                  </a:lnTo>
                  <a:lnTo>
                    <a:pt x="11260" y="195"/>
                  </a:lnTo>
                  <a:lnTo>
                    <a:pt x="10796" y="122"/>
                  </a:lnTo>
                  <a:lnTo>
                    <a:pt x="10332" y="49"/>
                  </a:lnTo>
                  <a:lnTo>
                    <a:pt x="9868" y="24"/>
                  </a:lnTo>
                  <a:lnTo>
                    <a:pt x="93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Google Shape;1529;p52">
              <a:extLst>
                <a:ext uri="{FF2B5EF4-FFF2-40B4-BE49-F238E27FC236}">
                  <a16:creationId xmlns:a16="http://schemas.microsoft.com/office/drawing/2014/main" id="{91AB25FA-C3B7-45A2-91A5-7647AF87A982}"/>
                </a:ext>
              </a:extLst>
            </p:cNvPr>
            <p:cNvSpPr txBox="1"/>
            <p:nvPr/>
          </p:nvSpPr>
          <p:spPr>
            <a:xfrm>
              <a:off x="4596192" y="3439478"/>
              <a:ext cx="1475315" cy="251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1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www.tezar.us</a:t>
              </a:r>
              <a:endParaRPr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1" name="Google Shape;843;p49">
              <a:extLst>
                <a:ext uri="{FF2B5EF4-FFF2-40B4-BE49-F238E27FC236}">
                  <a16:creationId xmlns:a16="http://schemas.microsoft.com/office/drawing/2014/main" id="{310AFEEE-D136-4F31-A02A-685DDA9D2D9E}"/>
                </a:ext>
              </a:extLst>
            </p:cNvPr>
            <p:cNvGrpSpPr/>
            <p:nvPr/>
          </p:nvGrpSpPr>
          <p:grpSpPr>
            <a:xfrm>
              <a:off x="4022581" y="3966198"/>
              <a:ext cx="389994" cy="273623"/>
              <a:chOff x="559275" y="1683950"/>
              <a:chExt cx="466500" cy="327300"/>
            </a:xfrm>
          </p:grpSpPr>
          <p:sp>
            <p:nvSpPr>
              <p:cNvPr id="12" name="Google Shape;844;p49">
                <a:extLst>
                  <a:ext uri="{FF2B5EF4-FFF2-40B4-BE49-F238E27FC236}">
                    <a16:creationId xmlns:a16="http://schemas.microsoft.com/office/drawing/2014/main" id="{87D05C66-D729-4B8A-A0F2-82F3EE8EDEAF}"/>
                  </a:ext>
                </a:extLst>
              </p:cNvPr>
              <p:cNvSpPr/>
              <p:nvPr/>
            </p:nvSpPr>
            <p:spPr>
              <a:xfrm>
                <a:off x="559275" y="1683950"/>
                <a:ext cx="466500" cy="197850"/>
              </a:xfrm>
              <a:custGeom>
                <a:avLst/>
                <a:gdLst/>
                <a:ahLst/>
                <a:cxnLst/>
                <a:rect l="l" t="t" r="r" b="b"/>
                <a:pathLst>
                  <a:path w="18660" h="7914" extrusionOk="0">
                    <a:moveTo>
                      <a:pt x="391" y="1"/>
                    </a:moveTo>
                    <a:lnTo>
                      <a:pt x="293" y="50"/>
                    </a:lnTo>
                    <a:lnTo>
                      <a:pt x="220" y="74"/>
                    </a:lnTo>
                    <a:lnTo>
                      <a:pt x="147" y="147"/>
                    </a:lnTo>
                    <a:lnTo>
                      <a:pt x="74" y="221"/>
                    </a:lnTo>
                    <a:lnTo>
                      <a:pt x="49" y="294"/>
                    </a:lnTo>
                    <a:lnTo>
                      <a:pt x="0" y="392"/>
                    </a:lnTo>
                    <a:lnTo>
                      <a:pt x="0" y="489"/>
                    </a:lnTo>
                    <a:lnTo>
                      <a:pt x="0" y="1173"/>
                    </a:lnTo>
                    <a:lnTo>
                      <a:pt x="9330" y="7914"/>
                    </a:lnTo>
                    <a:lnTo>
                      <a:pt x="18659" y="1173"/>
                    </a:lnTo>
                    <a:lnTo>
                      <a:pt x="18659" y="489"/>
                    </a:lnTo>
                    <a:lnTo>
                      <a:pt x="18659" y="392"/>
                    </a:lnTo>
                    <a:lnTo>
                      <a:pt x="18611" y="294"/>
                    </a:lnTo>
                    <a:lnTo>
                      <a:pt x="18586" y="221"/>
                    </a:lnTo>
                    <a:lnTo>
                      <a:pt x="18513" y="147"/>
                    </a:lnTo>
                    <a:lnTo>
                      <a:pt x="18440" y="74"/>
                    </a:lnTo>
                    <a:lnTo>
                      <a:pt x="18366" y="50"/>
                    </a:lnTo>
                    <a:lnTo>
                      <a:pt x="1826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Google Shape;845;p49">
                <a:extLst>
                  <a:ext uri="{FF2B5EF4-FFF2-40B4-BE49-F238E27FC236}">
                    <a16:creationId xmlns:a16="http://schemas.microsoft.com/office/drawing/2014/main" id="{4D52355B-D40F-4E06-917B-4E1086D5CA74}"/>
                  </a:ext>
                </a:extLst>
              </p:cNvPr>
              <p:cNvSpPr/>
              <p:nvPr/>
            </p:nvSpPr>
            <p:spPr>
              <a:xfrm>
                <a:off x="559275" y="1727925"/>
                <a:ext cx="466500" cy="283325"/>
              </a:xfrm>
              <a:custGeom>
                <a:avLst/>
                <a:gdLst/>
                <a:ahLst/>
                <a:cxnLst/>
                <a:rect l="l" t="t" r="r" b="b"/>
                <a:pathLst>
                  <a:path w="18660" h="11333" extrusionOk="0">
                    <a:moveTo>
                      <a:pt x="0" y="0"/>
                    </a:moveTo>
                    <a:lnTo>
                      <a:pt x="0" y="10844"/>
                    </a:lnTo>
                    <a:lnTo>
                      <a:pt x="0" y="10917"/>
                    </a:lnTo>
                    <a:lnTo>
                      <a:pt x="5129" y="7230"/>
                    </a:lnTo>
                    <a:lnTo>
                      <a:pt x="5227" y="7181"/>
                    </a:lnTo>
                    <a:lnTo>
                      <a:pt x="5325" y="7181"/>
                    </a:lnTo>
                    <a:lnTo>
                      <a:pt x="5398" y="7205"/>
                    </a:lnTo>
                    <a:lnTo>
                      <a:pt x="5471" y="7278"/>
                    </a:lnTo>
                    <a:lnTo>
                      <a:pt x="5520" y="7376"/>
                    </a:lnTo>
                    <a:lnTo>
                      <a:pt x="5520" y="7474"/>
                    </a:lnTo>
                    <a:lnTo>
                      <a:pt x="5471" y="7547"/>
                    </a:lnTo>
                    <a:lnTo>
                      <a:pt x="5422" y="7620"/>
                    </a:lnTo>
                    <a:lnTo>
                      <a:pt x="318" y="11308"/>
                    </a:lnTo>
                    <a:lnTo>
                      <a:pt x="415" y="11333"/>
                    </a:lnTo>
                    <a:lnTo>
                      <a:pt x="18244" y="11333"/>
                    </a:lnTo>
                    <a:lnTo>
                      <a:pt x="18342" y="11308"/>
                    </a:lnTo>
                    <a:lnTo>
                      <a:pt x="13238" y="7620"/>
                    </a:lnTo>
                    <a:lnTo>
                      <a:pt x="13189" y="7547"/>
                    </a:lnTo>
                    <a:lnTo>
                      <a:pt x="13140" y="7474"/>
                    </a:lnTo>
                    <a:lnTo>
                      <a:pt x="13140" y="7376"/>
                    </a:lnTo>
                    <a:lnTo>
                      <a:pt x="13189" y="7278"/>
                    </a:lnTo>
                    <a:lnTo>
                      <a:pt x="13262" y="7205"/>
                    </a:lnTo>
                    <a:lnTo>
                      <a:pt x="13335" y="7181"/>
                    </a:lnTo>
                    <a:lnTo>
                      <a:pt x="13433" y="7181"/>
                    </a:lnTo>
                    <a:lnTo>
                      <a:pt x="13531" y="7230"/>
                    </a:lnTo>
                    <a:lnTo>
                      <a:pt x="18659" y="10917"/>
                    </a:lnTo>
                    <a:lnTo>
                      <a:pt x="18659" y="10844"/>
                    </a:lnTo>
                    <a:lnTo>
                      <a:pt x="18659" y="0"/>
                    </a:lnTo>
                    <a:lnTo>
                      <a:pt x="9476" y="6643"/>
                    </a:lnTo>
                    <a:lnTo>
                      <a:pt x="9403" y="6692"/>
                    </a:lnTo>
                    <a:lnTo>
                      <a:pt x="9257" y="6692"/>
                    </a:lnTo>
                    <a:lnTo>
                      <a:pt x="9183" y="66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Google Shape;1529;p52">
              <a:extLst>
                <a:ext uri="{FF2B5EF4-FFF2-40B4-BE49-F238E27FC236}">
                  <a16:creationId xmlns:a16="http://schemas.microsoft.com/office/drawing/2014/main" id="{E23699C7-58E7-4D38-AA77-F742DAE26EA0}"/>
                </a:ext>
              </a:extLst>
            </p:cNvPr>
            <p:cNvSpPr txBox="1"/>
            <p:nvPr/>
          </p:nvSpPr>
          <p:spPr>
            <a:xfrm>
              <a:off x="4596192" y="3978647"/>
              <a:ext cx="1475315" cy="251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b="1" dirty="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info@tezar.us</a:t>
              </a:r>
              <a:endParaRPr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xeter template">
  <a:themeElements>
    <a:clrScheme name="Custom 347">
      <a:dk1>
        <a:srgbClr val="3E4655"/>
      </a:dk1>
      <a:lt1>
        <a:srgbClr val="FFFFFF"/>
      </a:lt1>
      <a:dk2>
        <a:srgbClr val="746F7E"/>
      </a:dk2>
      <a:lt2>
        <a:srgbClr val="EAECF0"/>
      </a:lt2>
      <a:accent1>
        <a:srgbClr val="FFB900"/>
      </a:accent1>
      <a:accent2>
        <a:srgbClr val="F78300"/>
      </a:accent2>
      <a:accent3>
        <a:srgbClr val="D6516E"/>
      </a:accent3>
      <a:accent4>
        <a:srgbClr val="807DAF"/>
      </a:accent4>
      <a:accent5>
        <a:srgbClr val="93AECF"/>
      </a:accent5>
      <a:accent6>
        <a:srgbClr val="7E0808"/>
      </a:accent6>
      <a:hlink>
        <a:srgbClr val="38334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248</Words>
  <Application>Microsoft Office PowerPoint</Application>
  <PresentationFormat>Ekran Gösterisi (16:9)</PresentationFormat>
  <Paragraphs>62</Paragraphs>
  <Slides>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4" baseType="lpstr">
      <vt:lpstr>Calibri</vt:lpstr>
      <vt:lpstr>Century Gothic</vt:lpstr>
      <vt:lpstr>IBM Plex Sans Light</vt:lpstr>
      <vt:lpstr>Segoe UI</vt:lpstr>
      <vt:lpstr>Arial</vt:lpstr>
      <vt:lpstr>Montserrat</vt:lpstr>
      <vt:lpstr>IBM Plex Serif</vt:lpstr>
      <vt:lpstr>Exeter template</vt:lpstr>
      <vt:lpstr>PowerPoint Sunusu</vt:lpstr>
      <vt:lpstr>Hakkımızda</vt:lpstr>
      <vt:lpstr>Faaliyet Alanlarımız</vt:lpstr>
      <vt:lpstr>Hizmet Gruplarımız</vt:lpstr>
      <vt:lpstr>Ürün ve Hizmet Temsilcilikleri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Serkan İpekçi</dc:creator>
  <cp:lastModifiedBy>srknipekci@gmail.com</cp:lastModifiedBy>
  <cp:revision>98</cp:revision>
  <dcterms:modified xsi:type="dcterms:W3CDTF">2022-01-28T11:52:40Z</dcterms:modified>
</cp:coreProperties>
</file>